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14" r:id="rId2"/>
    <p:sldMasterId id="2147483728" r:id="rId3"/>
    <p:sldMasterId id="2147483743" r:id="rId4"/>
    <p:sldMasterId id="2147483757" r:id="rId5"/>
    <p:sldMasterId id="2147483769" r:id="rId6"/>
    <p:sldMasterId id="2147483781" r:id="rId7"/>
  </p:sldMasterIdLst>
  <p:notesMasterIdLst>
    <p:notesMasterId r:id="rId45"/>
  </p:notesMasterIdLst>
  <p:handoutMasterIdLst>
    <p:handoutMasterId r:id="rId46"/>
  </p:handoutMasterIdLst>
  <p:sldIdLst>
    <p:sldId id="562" r:id="rId8"/>
    <p:sldId id="538" r:id="rId9"/>
    <p:sldId id="537" r:id="rId10"/>
    <p:sldId id="482" r:id="rId11"/>
    <p:sldId id="563" r:id="rId12"/>
    <p:sldId id="503" r:id="rId13"/>
    <p:sldId id="506" r:id="rId14"/>
    <p:sldId id="507" r:id="rId15"/>
    <p:sldId id="508" r:id="rId16"/>
    <p:sldId id="509" r:id="rId17"/>
    <p:sldId id="510" r:id="rId18"/>
    <p:sldId id="516" r:id="rId19"/>
    <p:sldId id="517" r:id="rId20"/>
    <p:sldId id="518" r:id="rId21"/>
    <p:sldId id="519" r:id="rId22"/>
    <p:sldId id="564" r:id="rId23"/>
    <p:sldId id="565" r:id="rId24"/>
    <p:sldId id="541" r:id="rId25"/>
    <p:sldId id="535" r:id="rId26"/>
    <p:sldId id="431" r:id="rId27"/>
    <p:sldId id="542" r:id="rId28"/>
    <p:sldId id="545" r:id="rId29"/>
    <p:sldId id="551" r:id="rId30"/>
    <p:sldId id="552" r:id="rId31"/>
    <p:sldId id="553" r:id="rId32"/>
    <p:sldId id="557" r:id="rId33"/>
    <p:sldId id="558" r:id="rId34"/>
    <p:sldId id="561" r:id="rId35"/>
    <p:sldId id="555" r:id="rId36"/>
    <p:sldId id="566" r:id="rId37"/>
    <p:sldId id="547" r:id="rId38"/>
    <p:sldId id="546" r:id="rId39"/>
    <p:sldId id="554" r:id="rId40"/>
    <p:sldId id="548" r:id="rId41"/>
    <p:sldId id="549" r:id="rId42"/>
    <p:sldId id="530" r:id="rId43"/>
    <p:sldId id="499" r:id="rId4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29">
          <p15:clr>
            <a:srgbClr val="A4A3A4"/>
          </p15:clr>
        </p15:guide>
        <p15:guide id="2" orient="horz" pos="1023">
          <p15:clr>
            <a:srgbClr val="A4A3A4"/>
          </p15:clr>
        </p15:guide>
        <p15:guide id="3" orient="horz" pos="632">
          <p15:clr>
            <a:srgbClr val="A4A3A4"/>
          </p15:clr>
        </p15:guide>
        <p15:guide id="4" orient="horz" pos="226">
          <p15:clr>
            <a:srgbClr val="A4A3A4"/>
          </p15:clr>
        </p15:guide>
        <p15:guide id="5" orient="horz" pos="4108">
          <p15:clr>
            <a:srgbClr val="A4A3A4"/>
          </p15:clr>
        </p15:guide>
        <p15:guide id="6" orient="horz" pos="1999">
          <p15:clr>
            <a:srgbClr val="A4A3A4"/>
          </p15:clr>
        </p15:guide>
        <p15:guide id="7" pos="3137">
          <p15:clr>
            <a:srgbClr val="A4A3A4"/>
          </p15:clr>
        </p15:guide>
        <p15:guide id="8" pos="216">
          <p15:clr>
            <a:srgbClr val="A4A3A4"/>
          </p15:clr>
        </p15:guide>
        <p15:guide id="9" pos="4621">
          <p15:clr>
            <a:srgbClr val="A4A3A4"/>
          </p15:clr>
        </p15:guide>
        <p15:guide id="10" pos="7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5E9"/>
    <a:srgbClr val="DBDFE5"/>
    <a:srgbClr val="DDE1E7"/>
    <a:srgbClr val="D2D8E0"/>
    <a:srgbClr val="D1E2A6"/>
    <a:srgbClr val="CBDE9A"/>
    <a:srgbClr val="B9D05E"/>
    <a:srgbClr val="898989"/>
    <a:srgbClr val="009440"/>
    <a:srgbClr val="CDD9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262" autoAdjust="0"/>
    <p:restoredTop sz="92197" autoAdjust="0"/>
  </p:normalViewPr>
  <p:slideViewPr>
    <p:cSldViewPr snapToGrid="0">
      <p:cViewPr>
        <p:scale>
          <a:sx n="90" d="100"/>
          <a:sy n="90" d="100"/>
        </p:scale>
        <p:origin x="1040" y="392"/>
      </p:cViewPr>
      <p:guideLst>
        <p:guide orient="horz" pos="3829"/>
        <p:guide orient="horz" pos="1023"/>
        <p:guide orient="horz" pos="632"/>
        <p:guide orient="horz" pos="226"/>
        <p:guide orient="horz" pos="4108"/>
        <p:guide orient="horz" pos="1999"/>
        <p:guide pos="3137"/>
        <p:guide pos="216"/>
        <p:guide pos="4621"/>
        <p:guide pos="725"/>
      </p:guideLst>
    </p:cSldViewPr>
  </p:slideViewPr>
  <p:outlineViewPr>
    <p:cViewPr>
      <p:scale>
        <a:sx n="33" d="100"/>
        <a:sy n="33" d="100"/>
      </p:scale>
      <p:origin x="0" y="3080"/>
    </p:cViewPr>
    <p:sldLst>
      <p:sld r:id="rId1" collapse="1"/>
      <p:sld r:id="rId2" collapse="1"/>
      <p:sld r:id="rId3" collapse="1"/>
      <p:sld r:id="rId4" collapse="1"/>
      <p:sld r:id="rId5" collapse="1"/>
    </p:sldLst>
  </p:outlineViewPr>
  <p:notesTextViewPr>
    <p:cViewPr>
      <p:scale>
        <a:sx n="1" d="1"/>
        <a:sy n="1" d="1"/>
      </p:scale>
      <p:origin x="0" y="0"/>
    </p:cViewPr>
  </p:notesTextViewPr>
  <p:sorterViewPr>
    <p:cViewPr>
      <p:scale>
        <a:sx n="66" d="100"/>
        <a:sy n="66" d="100"/>
      </p:scale>
      <p:origin x="0" y="208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4" Type="http://schemas.openxmlformats.org/officeDocument/2006/relationships/slide" Target="slides/slide10.xml"/><Relationship Id="rId5" Type="http://schemas.openxmlformats.org/officeDocument/2006/relationships/slide" Target="slides/slide15.xml"/><Relationship Id="rId1" Type="http://schemas.openxmlformats.org/officeDocument/2006/relationships/slide" Target="slides/slide2.xml"/><Relationship Id="rId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4D143F-1C54-4D7B-A8F9-76F0401127BF}" type="datetimeFigureOut">
              <a:rPr lang="de-DE" smtClean="0"/>
              <a:pPr/>
              <a:t>30.03.20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B8B45C-04C9-4E16-BACC-8AFC1FFAA418}" type="slidenum">
              <a:rPr lang="de-DE" smtClean="0"/>
              <a:pPr/>
              <a:t>‹Nr.›</a:t>
            </a:fld>
            <a:endParaRPr lang="de-DE"/>
          </a:p>
        </p:txBody>
      </p:sp>
    </p:spTree>
    <p:extLst>
      <p:ext uri="{BB962C8B-B14F-4D97-AF65-F5344CB8AC3E}">
        <p14:creationId xmlns:p14="http://schemas.microsoft.com/office/powerpoint/2010/main" val="16458228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2DB21E-FC41-4845-BEAF-0B76D0986408}" type="datetimeFigureOut">
              <a:rPr lang="de-DE" smtClean="0"/>
              <a:pPr/>
              <a:t>30.03.20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1C8E8A-C9DE-4D00-8801-65AF13270B65}" type="slidenum">
              <a:rPr lang="de-DE" smtClean="0"/>
              <a:pPr/>
              <a:t>‹Nr.›</a:t>
            </a:fld>
            <a:endParaRPr lang="de-DE"/>
          </a:p>
        </p:txBody>
      </p:sp>
    </p:spTree>
    <p:extLst>
      <p:ext uri="{BB962C8B-B14F-4D97-AF65-F5344CB8AC3E}">
        <p14:creationId xmlns:p14="http://schemas.microsoft.com/office/powerpoint/2010/main" val="2497600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p:cNvSpPr>
            <a:spLocks noGrp="1" noRot="1" noChangeAspect="1" noTextEdit="1"/>
          </p:cNvSpPr>
          <p:nvPr>
            <p:ph type="sldImg"/>
          </p:nvPr>
        </p:nvSpPr>
        <p:spPr>
          <a:ln/>
        </p:spPr>
      </p:sp>
      <p:sp>
        <p:nvSpPr>
          <p:cNvPr id="45058" name="Notizenplatzhalt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de-DE">
              <a:ea typeface="MS PGothic" charset="0"/>
            </a:endParaRPr>
          </a:p>
        </p:txBody>
      </p:sp>
      <p:sp>
        <p:nvSpPr>
          <p:cNvPr id="4505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0" hangingPunct="0"/>
            <a:fld id="{FEFB48D8-04C3-3B4E-9511-F4988B4EAED7}" type="slidenum">
              <a:rPr lang="de-DE" sz="1200">
                <a:solidFill>
                  <a:schemeClr val="tx1"/>
                </a:solidFill>
                <a:latin typeface="Arial" charset="0"/>
              </a:rPr>
              <a:pPr eaLnBrk="0" hangingPunct="0"/>
              <a:t>2</a:t>
            </a:fld>
            <a:endParaRPr lang="de-DE" sz="1200">
              <a:solidFill>
                <a:schemeClr val="tx1"/>
              </a:solidFill>
              <a:latin typeface="Arial" charset="0"/>
            </a:endParaRPr>
          </a:p>
        </p:txBody>
      </p:sp>
    </p:spTree>
    <p:extLst>
      <p:ext uri="{BB962C8B-B14F-4D97-AF65-F5344CB8AC3E}">
        <p14:creationId xmlns:p14="http://schemas.microsoft.com/office/powerpoint/2010/main" val="156213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Entweder noch extra </a:t>
            </a:r>
            <a:r>
              <a:rPr lang="de-DE" dirty="0" err="1" smtClean="0"/>
              <a:t>slide</a:t>
            </a:r>
            <a:r>
              <a:rPr lang="de-DE" dirty="0" smtClean="0"/>
              <a:t> oder</a:t>
            </a:r>
            <a:r>
              <a:rPr lang="de-DE" baseline="0" dirty="0" smtClean="0"/>
              <a:t> </a:t>
            </a:r>
            <a:r>
              <a:rPr lang="de-DE" baseline="0" dirty="0" err="1" smtClean="0"/>
              <a:t>verbalize</a:t>
            </a:r>
            <a:r>
              <a:rPr lang="de-DE" baseline="0" dirty="0" smtClean="0"/>
              <a:t>:</a:t>
            </a:r>
          </a:p>
          <a:p>
            <a:r>
              <a:rPr lang="de-DE" baseline="0" dirty="0" smtClean="0"/>
              <a:t>Neben den klassischen Therapieformen in der Krebstherapie, der </a:t>
            </a:r>
            <a:r>
              <a:rPr lang="de-DE" baseline="0" dirty="0" err="1" smtClean="0"/>
              <a:t>Sstemtherapie</a:t>
            </a:r>
            <a:r>
              <a:rPr lang="de-DE" baseline="0" dirty="0" smtClean="0"/>
              <a:t>, der Chirurgie und der Strahlentherapie, konnten in den letzte Dekaden verschiedene lokale Ablationstechniken zur physikalischen Tumor-, bzw. </a:t>
            </a:r>
            <a:r>
              <a:rPr lang="de-DE" baseline="0" dirty="0" err="1" smtClean="0"/>
              <a:t>Metastasendestruktion</a:t>
            </a:r>
            <a:r>
              <a:rPr lang="de-DE" baseline="0" dirty="0" smtClean="0"/>
              <a:t> entwickelt werden, allen voran die thermobasierten Ablationsverfahren, die Radiofrequenzablation und die Mikrowellenablation, die </a:t>
            </a:r>
            <a:r>
              <a:rPr lang="mr-IN" baseline="0" dirty="0" smtClean="0"/>
              <a:t>–</a:t>
            </a:r>
            <a:r>
              <a:rPr lang="de-DE" baseline="0" dirty="0" smtClean="0"/>
              <a:t> entweder unter radiologischer Bildführung minimalinvasiv oder aber </a:t>
            </a:r>
            <a:r>
              <a:rPr lang="de-DE" baseline="0" dirty="0" err="1" smtClean="0"/>
              <a:t>laparoskopisch</a:t>
            </a:r>
            <a:r>
              <a:rPr lang="de-DE" baseline="0" dirty="0" smtClean="0"/>
              <a:t> gesteuert </a:t>
            </a:r>
            <a:r>
              <a:rPr lang="mr-IN" baseline="0" dirty="0" smtClean="0"/>
              <a:t>–</a:t>
            </a:r>
            <a:r>
              <a:rPr lang="de-DE" baseline="0" dirty="0" smtClean="0"/>
              <a:t> eingesetzt werden. Für diejenigen, die mit der Technik nicht vertraut sind: Es wird eine Nadel in den Tumor eingebracht und folgend ein hochfrequenter Wechselstrom zwischen verschiedene Nadelelementen an der Spitze angelegt, welcher eine Gewebserwärmung induziert mit folgender Denaturierung des Tumorgewebes mit Erreichen von </a:t>
            </a:r>
            <a:r>
              <a:rPr lang="de-DE" baseline="0" dirty="0" err="1" smtClean="0"/>
              <a:t>Temparaturen</a:t>
            </a:r>
            <a:r>
              <a:rPr lang="de-DE" baseline="0" dirty="0" smtClean="0"/>
              <a:t> bis 100°C. Im Folgenden mag ich mich bei der Präsentation </a:t>
            </a:r>
            <a:r>
              <a:rPr lang="mr-IN" baseline="0" dirty="0" smtClean="0"/>
              <a:t>–</a:t>
            </a:r>
            <a:r>
              <a:rPr lang="de-DE" baseline="0" dirty="0" smtClean="0"/>
              <a:t> sofern nicht anders angemerkt </a:t>
            </a:r>
            <a:r>
              <a:rPr lang="mr-IN" baseline="0" dirty="0" smtClean="0"/>
              <a:t>–</a:t>
            </a:r>
            <a:r>
              <a:rPr lang="de-DE" baseline="0" dirty="0" smtClean="0"/>
              <a:t> auf Ergebnisse in der Therapie von </a:t>
            </a:r>
            <a:r>
              <a:rPr lang="de-DE" baseline="0" dirty="0" err="1" smtClean="0"/>
              <a:t>Lebermetastaen</a:t>
            </a:r>
            <a:r>
              <a:rPr lang="de-DE" baseline="0" dirty="0" smtClean="0"/>
              <a:t> des  </a:t>
            </a:r>
            <a:r>
              <a:rPr lang="de-DE" baseline="0" dirty="0" err="1" smtClean="0"/>
              <a:t>mCRC</a:t>
            </a:r>
            <a:r>
              <a:rPr lang="de-DE" baseline="0" dirty="0" smtClean="0"/>
              <a:t> beschränken.</a:t>
            </a:r>
            <a:endParaRPr lang="de-DE" dirty="0"/>
          </a:p>
        </p:txBody>
      </p:sp>
      <p:sp>
        <p:nvSpPr>
          <p:cNvPr id="4" name="Foliennummernplatzhalter 3"/>
          <p:cNvSpPr>
            <a:spLocks noGrp="1"/>
          </p:cNvSpPr>
          <p:nvPr>
            <p:ph type="sldNum" sz="quarter" idx="10"/>
          </p:nvPr>
        </p:nvSpPr>
        <p:spPr/>
        <p:txBody>
          <a:bodyPr/>
          <a:lstStyle/>
          <a:p>
            <a:pPr>
              <a:defRPr/>
            </a:pPr>
            <a:fld id="{D7D79E01-89F3-4EB6-BB73-19F951BA4E7D}" type="slidenum">
              <a:rPr lang="de-DE" smtClean="0">
                <a:solidFill>
                  <a:prstClr val="white"/>
                </a:solidFill>
              </a:rPr>
              <a:pPr>
                <a:defRPr/>
              </a:pPr>
              <a:t>5</a:t>
            </a:fld>
            <a:endParaRPr lang="de-DE">
              <a:solidFill>
                <a:prstClr val="white"/>
              </a:solidFill>
            </a:endParaRPr>
          </a:p>
        </p:txBody>
      </p:sp>
    </p:spTree>
    <p:extLst>
      <p:ext uri="{BB962C8B-B14F-4D97-AF65-F5344CB8AC3E}">
        <p14:creationId xmlns:p14="http://schemas.microsoft.com/office/powerpoint/2010/main" val="197217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jdelijke aanduiding voor dia-afbeelding 1"/>
          <p:cNvSpPr>
            <a:spLocks noGrp="1" noRot="1" noChangeAspect="1" noTextEdit="1"/>
          </p:cNvSpPr>
          <p:nvPr>
            <p:ph type="sldImg"/>
          </p:nvPr>
        </p:nvSpPr>
        <p:spPr>
          <a:ln/>
        </p:spPr>
      </p:sp>
      <p:sp>
        <p:nvSpPr>
          <p:cNvPr id="69634" name="Tijdelijke aanduiding voor notiti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MS PGothic" charset="0"/>
              </a:rPr>
              <a:t>With the option of  additional resection of resectable liver lesions </a:t>
            </a:r>
          </a:p>
        </p:txBody>
      </p:sp>
      <p:sp>
        <p:nvSpPr>
          <p:cNvPr id="69635" name="Tijdelijke aanduiding voor dia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fld id="{BBD1ADB0-E721-924B-BF31-9AF037F54755}" type="slidenum">
              <a:rPr lang="en-US" sz="1200">
                <a:solidFill>
                  <a:schemeClr val="tx1"/>
                </a:solidFill>
              </a:rPr>
              <a:pPr/>
              <a:t>7</a:t>
            </a:fld>
            <a:endParaRPr lang="en-US" sz="1200">
              <a:solidFill>
                <a:schemeClr val="tx1"/>
              </a:solidFill>
            </a:endParaRPr>
          </a:p>
        </p:txBody>
      </p:sp>
    </p:spTree>
    <p:extLst>
      <p:ext uri="{BB962C8B-B14F-4D97-AF65-F5344CB8AC3E}">
        <p14:creationId xmlns:p14="http://schemas.microsoft.com/office/powerpoint/2010/main" val="170318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0" hangingPunct="0"/>
            <a:fld id="{71ADDABB-4701-EB40-93A2-2D683FB01842}" type="slidenum">
              <a:rPr lang="de-DE" sz="1200">
                <a:solidFill>
                  <a:schemeClr val="tx1"/>
                </a:solidFill>
                <a:latin typeface="Times New Roman" charset="0"/>
              </a:rPr>
              <a:pPr eaLnBrk="0" hangingPunct="0"/>
              <a:t>8</a:t>
            </a:fld>
            <a:endParaRPr lang="de-DE" sz="1200">
              <a:solidFill>
                <a:schemeClr val="tx1"/>
              </a:solidFill>
              <a:latin typeface="Times New Roman" charset="0"/>
            </a:endParaRPr>
          </a:p>
        </p:txBody>
      </p:sp>
      <p:sp>
        <p:nvSpPr>
          <p:cNvPr id="71682" name="Rectangle 2"/>
          <p:cNvSpPr>
            <a:spLocks noGrp="1" noRot="1" noChangeAspect="1" noChangeArrowheads="1" noTextEdit="1"/>
          </p:cNvSpPr>
          <p:nvPr>
            <p:ph type="sldImg"/>
          </p:nvPr>
        </p:nvSpPr>
        <p:spPr>
          <a:xfrm>
            <a:off x="1143000" y="685800"/>
            <a:ext cx="4573588" cy="3429000"/>
          </a:xfrm>
          <a:ln/>
        </p:spPr>
      </p:sp>
      <p:sp>
        <p:nvSpPr>
          <p:cNvPr id="716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de-DE">
              <a:latin typeface="Times New Roman" charset="0"/>
              <a:ea typeface="MS PGothic" charset="0"/>
            </a:endParaRPr>
          </a:p>
        </p:txBody>
      </p:sp>
    </p:spTree>
    <p:extLst>
      <p:ext uri="{BB962C8B-B14F-4D97-AF65-F5344CB8AC3E}">
        <p14:creationId xmlns:p14="http://schemas.microsoft.com/office/powerpoint/2010/main" val="1556611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0" hangingPunct="0"/>
            <a:fld id="{210546D7-9CB2-9F4F-A680-7003872D1F96}" type="slidenum">
              <a:rPr lang="de-DE" sz="1200">
                <a:solidFill>
                  <a:schemeClr val="tx1"/>
                </a:solidFill>
                <a:latin typeface="Times New Roman" charset="0"/>
              </a:rPr>
              <a:pPr eaLnBrk="0" hangingPunct="0"/>
              <a:t>9</a:t>
            </a:fld>
            <a:endParaRPr lang="de-DE" sz="1200">
              <a:solidFill>
                <a:schemeClr val="tx1"/>
              </a:solidFill>
              <a:latin typeface="Times New Roman" charset="0"/>
            </a:endParaRPr>
          </a:p>
        </p:txBody>
      </p:sp>
      <p:sp>
        <p:nvSpPr>
          <p:cNvPr id="73730" name="Rectangle 2"/>
          <p:cNvSpPr>
            <a:spLocks noGrp="1" noRot="1" noChangeAspect="1" noChangeArrowheads="1" noTextEdit="1"/>
          </p:cNvSpPr>
          <p:nvPr>
            <p:ph type="sldImg"/>
          </p:nvPr>
        </p:nvSpPr>
        <p:spPr>
          <a:xfrm>
            <a:off x="1143000" y="685800"/>
            <a:ext cx="4573588" cy="3429000"/>
          </a:xfrm>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de-DE">
              <a:latin typeface="Times New Roman" charset="0"/>
              <a:ea typeface="MS PGothic" charset="0"/>
            </a:endParaRPr>
          </a:p>
        </p:txBody>
      </p:sp>
    </p:spTree>
    <p:extLst>
      <p:ext uri="{BB962C8B-B14F-4D97-AF65-F5344CB8AC3E}">
        <p14:creationId xmlns:p14="http://schemas.microsoft.com/office/powerpoint/2010/main" val="132903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0" hangingPunct="0"/>
            <a:fld id="{50DED7F3-CC62-7A4D-B0AB-FA8BDDCD298E}" type="slidenum">
              <a:rPr lang="de-DE" sz="1200">
                <a:solidFill>
                  <a:schemeClr val="tx1"/>
                </a:solidFill>
                <a:latin typeface="Times New Roman" charset="0"/>
              </a:rPr>
              <a:pPr eaLnBrk="0" hangingPunct="0"/>
              <a:t>10</a:t>
            </a:fld>
            <a:endParaRPr lang="de-DE" sz="1200">
              <a:solidFill>
                <a:schemeClr val="tx1"/>
              </a:solidFill>
              <a:latin typeface="Times New Roman" charset="0"/>
            </a:endParaRPr>
          </a:p>
        </p:txBody>
      </p:sp>
      <p:sp>
        <p:nvSpPr>
          <p:cNvPr id="75778" name="Rectangle 2"/>
          <p:cNvSpPr>
            <a:spLocks noGrp="1" noRot="1" noChangeAspect="1" noChangeArrowheads="1" noTextEdit="1"/>
          </p:cNvSpPr>
          <p:nvPr>
            <p:ph type="sldImg"/>
          </p:nvPr>
        </p:nvSpPr>
        <p:spPr>
          <a:xfrm>
            <a:off x="1143000" y="685800"/>
            <a:ext cx="4573588" cy="3429000"/>
          </a:xfrm>
          <a:ln/>
        </p:spPr>
      </p:sp>
      <p:sp>
        <p:nvSpPr>
          <p:cNvPr id="7577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de-DE">
              <a:latin typeface="Times New Roman" charset="0"/>
              <a:ea typeface="MS PGothic" charset="0"/>
            </a:endParaRPr>
          </a:p>
        </p:txBody>
      </p:sp>
    </p:spTree>
    <p:extLst>
      <p:ext uri="{BB962C8B-B14F-4D97-AF65-F5344CB8AC3E}">
        <p14:creationId xmlns:p14="http://schemas.microsoft.com/office/powerpoint/2010/main" val="115369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0" hangingPunct="0"/>
            <a:fld id="{FE2AAF3C-40C7-C140-BFBF-DCB48CE3E616}" type="slidenum">
              <a:rPr lang="de-DE" sz="1200">
                <a:solidFill>
                  <a:schemeClr val="tx1"/>
                </a:solidFill>
                <a:latin typeface="Times New Roman" charset="0"/>
              </a:rPr>
              <a:pPr eaLnBrk="0" hangingPunct="0"/>
              <a:t>15</a:t>
            </a:fld>
            <a:endParaRPr lang="de-DE" sz="1200">
              <a:solidFill>
                <a:schemeClr val="tx1"/>
              </a:solidFill>
              <a:latin typeface="Times New Roman" charset="0"/>
            </a:endParaRPr>
          </a:p>
        </p:txBody>
      </p:sp>
      <p:sp>
        <p:nvSpPr>
          <p:cNvPr id="62466" name="Rectangle 2"/>
          <p:cNvSpPr>
            <a:spLocks noGrp="1" noRot="1" noChangeAspect="1" noChangeArrowheads="1" noTextEdit="1"/>
          </p:cNvSpPr>
          <p:nvPr>
            <p:ph type="sldImg"/>
          </p:nvPr>
        </p:nvSpPr>
        <p:spPr>
          <a:xfrm>
            <a:off x="1143000" y="685800"/>
            <a:ext cx="4573588" cy="3429000"/>
          </a:xfrm>
          <a:ln/>
        </p:spPr>
      </p:sp>
      <p:sp>
        <p:nvSpPr>
          <p:cNvPr id="624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de-DE">
              <a:latin typeface="Times New Roman" charset="0"/>
              <a:ea typeface="MS PGothic" charset="0"/>
            </a:endParaRPr>
          </a:p>
        </p:txBody>
      </p:sp>
    </p:spTree>
    <p:extLst>
      <p:ext uri="{BB962C8B-B14F-4D97-AF65-F5344CB8AC3E}">
        <p14:creationId xmlns:p14="http://schemas.microsoft.com/office/powerpoint/2010/main" val="58516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a:ln/>
        </p:spPr>
      </p:sp>
      <p:sp>
        <p:nvSpPr>
          <p:cNvPr id="117763"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altLang="de-DE" smtClean="0">
              <a:ea typeface="MS PGothic" pitchFamily="34" charset="-128"/>
            </a:endParaRPr>
          </a:p>
        </p:txBody>
      </p:sp>
      <p:sp>
        <p:nvSpPr>
          <p:cNvPr id="117764"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fld id="{E646D606-D065-4DE8-B347-EDB530C5D2D5}" type="slidenum">
              <a:rPr lang="de-DE" altLang="de-DE" sz="1200">
                <a:solidFill>
                  <a:schemeClr val="tx1"/>
                </a:solidFill>
                <a:latin typeface="Arial" charset="0"/>
              </a:rPr>
              <a:pPr/>
              <a:t>17</a:t>
            </a:fld>
            <a:endParaRPr lang="de-DE" altLang="de-DE" sz="1200">
              <a:solidFill>
                <a:schemeClr val="tx1"/>
              </a:solidFill>
              <a:latin typeface="Arial" charset="0"/>
            </a:endParaRPr>
          </a:p>
        </p:txBody>
      </p:sp>
    </p:spTree>
    <p:extLst>
      <p:ext uri="{BB962C8B-B14F-4D97-AF65-F5344CB8AC3E}">
        <p14:creationId xmlns:p14="http://schemas.microsoft.com/office/powerpoint/2010/main" val="133391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Folienbildplatzhalter 1"/>
          <p:cNvSpPr>
            <a:spLocks noGrp="1" noRot="1" noChangeAspect="1"/>
          </p:cNvSpPr>
          <p:nvPr>
            <p:ph type="sldImg"/>
          </p:nvPr>
        </p:nvSpPr>
        <p:spPr>
          <a:ln/>
        </p:spPr>
      </p:sp>
      <p:sp>
        <p:nvSpPr>
          <p:cNvPr id="82946" name="Notizenplatzhalter 2"/>
          <p:cNvSpPr>
            <a:spLocks noGrp="1"/>
          </p:cNvSpPr>
          <p:nvPr>
            <p:ph type="body" idx="1"/>
          </p:nvPr>
        </p:nvSpPr>
        <p:spPr/>
        <p:txBody>
          <a:bodyPr/>
          <a:lstStyle/>
          <a:p>
            <a:pPr>
              <a:defRPr/>
            </a:pPr>
            <a:endParaRPr lang="de-DE" dirty="0">
              <a:ea typeface="ＭＳ Ｐゴシック" charset="0"/>
              <a:cs typeface="ＭＳ Ｐゴシック" charset="0"/>
            </a:endParaRPr>
          </a:p>
        </p:txBody>
      </p:sp>
      <p:sp>
        <p:nvSpPr>
          <p:cNvPr id="82947" name="Foliennummernplatzhalter 3"/>
          <p:cNvSpPr>
            <a:spLocks noGrp="1"/>
          </p:cNvSpPr>
          <p:nvPr>
            <p:ph type="sldNum" sz="quarter" idx="5"/>
          </p:nvPr>
        </p:nvSpPr>
        <p:spPr>
          <a:noFill/>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5CB658CA-1A74-E643-B7E8-449E34A6FFF3}" type="slidenum">
              <a:rPr lang="de-DE"/>
              <a:pPr/>
              <a:t>28</a:t>
            </a:fld>
            <a:endParaRPr lang="de-DE"/>
          </a:p>
        </p:txBody>
      </p:sp>
    </p:spTree>
    <p:extLst>
      <p:ext uri="{BB962C8B-B14F-4D97-AF65-F5344CB8AC3E}">
        <p14:creationId xmlns:p14="http://schemas.microsoft.com/office/powerpoint/2010/main" val="2145324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mit Bildern">
    <p:spTree>
      <p:nvGrpSpPr>
        <p:cNvPr id="1" name=""/>
        <p:cNvGrpSpPr/>
        <p:nvPr/>
      </p:nvGrpSpPr>
      <p:grpSpPr>
        <a:xfrm>
          <a:off x="0" y="0"/>
          <a:ext cx="0" cy="0"/>
          <a:chOff x="0" y="0"/>
          <a:chExt cx="0" cy="0"/>
        </a:xfrm>
      </p:grpSpPr>
      <p:sp>
        <p:nvSpPr>
          <p:cNvPr id="2" name="Titel 1"/>
          <p:cNvSpPr>
            <a:spLocks noGrp="1"/>
          </p:cNvSpPr>
          <p:nvPr>
            <p:ph type="ctrTitle"/>
          </p:nvPr>
        </p:nvSpPr>
        <p:spPr>
          <a:xfrm>
            <a:off x="1130300" y="1430276"/>
            <a:ext cx="6192000" cy="864000"/>
          </a:xfrm>
        </p:spPr>
        <p:txBody>
          <a:bodyPr anchor="ctr"/>
          <a:lstStyle>
            <a:lvl1pPr>
              <a:defRPr cap="all" baseline="0">
                <a:solidFill>
                  <a:schemeClr val="tx2"/>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130300" y="2426444"/>
            <a:ext cx="6192000" cy="576000"/>
          </a:xfrm>
        </p:spPr>
        <p:txBody>
          <a:bodyPr anchor="ctr"/>
          <a:lstStyle>
            <a:lvl1pPr marL="0" indent="0" algn="l">
              <a:lnSpc>
                <a:spcPct val="100000"/>
              </a:lnSpc>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1130300" y="3134613"/>
            <a:ext cx="2240369" cy="288000"/>
          </a:xfrm>
          <a:prstGeom prst="rect">
            <a:avLst/>
          </a:prstGeom>
        </p:spPr>
        <p:txBody>
          <a:bodyPr vert="horz" lIns="0" tIns="0" rIns="0" bIns="0" rtlCol="0" anchor="ctr">
            <a:noAutofit/>
          </a:bodyPr>
          <a:lstStyle>
            <a:lvl1pPr>
              <a:defRPr lang="de-DE" sz="1400" smtClean="0"/>
            </a:lvl1pPr>
          </a:lstStyle>
          <a:p>
            <a:pPr>
              <a:lnSpc>
                <a:spcPct val="120000"/>
              </a:lnSpc>
              <a:spcBef>
                <a:spcPts val="600"/>
              </a:spcBef>
              <a:buSzPct val="140000"/>
              <a:buFont typeface="Wingdings" pitchFamily="2" charset="2"/>
              <a:buNone/>
            </a:pPr>
            <a:fld id="{C3AF649B-532A-4F5A-8327-4A66D786E2BB}" type="datetime1">
              <a:rPr lang="de-DE" smtClean="0"/>
              <a:pPr>
                <a:lnSpc>
                  <a:spcPct val="120000"/>
                </a:lnSpc>
                <a:spcBef>
                  <a:spcPts val="600"/>
                </a:spcBef>
                <a:buSzPct val="140000"/>
                <a:buFont typeface="Wingdings" pitchFamily="2" charset="2"/>
                <a:buNone/>
              </a:pPr>
              <a:t>30.03.20</a:t>
            </a:fld>
            <a:endParaRPr lang="de-DE"/>
          </a:p>
        </p:txBody>
      </p:sp>
      <p:sp>
        <p:nvSpPr>
          <p:cNvPr id="15" name="Rechteck 14"/>
          <p:cNvSpPr/>
          <p:nvPr/>
        </p:nvSpPr>
        <p:spPr>
          <a:xfrm>
            <a:off x="2501877" y="353178"/>
            <a:ext cx="4878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0" y="1190846"/>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31" name="Grafik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68" r="16126" b="12392"/>
          <a:stretch/>
        </p:blipFill>
        <p:spPr>
          <a:xfrm>
            <a:off x="7946176" y="353178"/>
            <a:ext cx="800155" cy="709200"/>
          </a:xfrm>
          <a:prstGeom prst="rect">
            <a:avLst/>
          </a:prstGeom>
        </p:spPr>
      </p:pic>
      <p:sp>
        <p:nvSpPr>
          <p:cNvPr id="32" name="Rechteck 31"/>
          <p:cNvSpPr/>
          <p:nvPr/>
        </p:nvSpPr>
        <p:spPr>
          <a:xfrm>
            <a:off x="7449982" y="353178"/>
            <a:ext cx="1296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p:cNvSpPr/>
          <p:nvPr/>
        </p:nvSpPr>
        <p:spPr>
          <a:xfrm>
            <a:off x="345205" y="353178"/>
            <a:ext cx="7092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p:cNvSpPr/>
          <p:nvPr/>
        </p:nvSpPr>
        <p:spPr>
          <a:xfrm>
            <a:off x="1130887" y="353178"/>
            <a:ext cx="1296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Grafik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9019" y="598664"/>
            <a:ext cx="1995679" cy="410400"/>
          </a:xfrm>
          <a:prstGeom prst="rect">
            <a:avLst/>
          </a:prstGeom>
        </p:spPr>
      </p:pic>
      <p:sp>
        <p:nvSpPr>
          <p:cNvPr id="27" name="Textfeld 26"/>
          <p:cNvSpPr txBox="1"/>
          <p:nvPr/>
        </p:nvSpPr>
        <p:spPr>
          <a:xfrm>
            <a:off x="2531270" y="579191"/>
            <a:ext cx="1054135" cy="192360"/>
          </a:xfrm>
          <a:prstGeom prst="rect">
            <a:avLst/>
          </a:prstGeom>
          <a:noFill/>
        </p:spPr>
        <p:txBody>
          <a:bodyPr wrap="none" lIns="0" tIns="0" rIns="0" bIns="0" rtlCol="0">
            <a:spAutoFit/>
          </a:bodyPr>
          <a:lstStyle/>
          <a:p>
            <a:pPr>
              <a:lnSpc>
                <a:spcPts val="700"/>
              </a:lnSpc>
              <a:spcBef>
                <a:spcPts val="100"/>
              </a:spcBef>
            </a:pPr>
            <a:r>
              <a:rPr lang="de-DE" sz="600" cap="all" spc="40" smtClean="0">
                <a:solidFill>
                  <a:schemeClr val="bg1">
                    <a:lumMod val="50000"/>
                  </a:schemeClr>
                </a:solidFill>
                <a:latin typeface="Verdana" pitchFamily="34" charset="0"/>
                <a:ea typeface="Verdana" pitchFamily="34" charset="0"/>
                <a:cs typeface="Verdana" pitchFamily="34" charset="0"/>
              </a:rPr>
              <a:t>Campus grosshadern</a:t>
            </a:r>
          </a:p>
          <a:p>
            <a:pPr>
              <a:lnSpc>
                <a:spcPts val="700"/>
              </a:lnSpc>
              <a:spcBef>
                <a:spcPts val="100"/>
              </a:spcBef>
            </a:pPr>
            <a:r>
              <a:rPr lang="de-DE" sz="600" cap="all" spc="40" baseline="0" smtClean="0">
                <a:solidFill>
                  <a:schemeClr val="bg1">
                    <a:lumMod val="50000"/>
                  </a:schemeClr>
                </a:solidFill>
                <a:latin typeface="Verdana" pitchFamily="34" charset="0"/>
                <a:ea typeface="Verdana" pitchFamily="34" charset="0"/>
                <a:cs typeface="Verdana" pitchFamily="34" charset="0"/>
              </a:rPr>
              <a:t>Campus innenstadt </a:t>
            </a:r>
            <a:endParaRPr lang="de-DE" sz="600" cap="all" spc="40">
              <a:solidFill>
                <a:schemeClr val="bg1">
                  <a:lumMod val="50000"/>
                </a:schemeClr>
              </a:solidFill>
              <a:latin typeface="Verdana" pitchFamily="34" charset="0"/>
              <a:ea typeface="Verdana" pitchFamily="34" charset="0"/>
              <a:cs typeface="Verdana" pitchFamily="34" charset="0"/>
            </a:endParaRPr>
          </a:p>
        </p:txBody>
      </p:sp>
      <p:sp>
        <p:nvSpPr>
          <p:cNvPr id="28" name="Textfeld 27"/>
          <p:cNvSpPr txBox="1"/>
          <p:nvPr/>
        </p:nvSpPr>
        <p:spPr>
          <a:xfrm>
            <a:off x="2531271" y="929243"/>
            <a:ext cx="1667123" cy="92333"/>
          </a:xfrm>
          <a:prstGeom prst="rect">
            <a:avLst/>
          </a:prstGeom>
          <a:noFill/>
        </p:spPr>
        <p:txBody>
          <a:bodyPr wrap="none" lIns="0" tIns="0" rIns="0" bIns="0" rtlCol="0">
            <a:spAutoFit/>
          </a:bodyPr>
          <a:lstStyle/>
          <a:p>
            <a:pPr>
              <a:spcBef>
                <a:spcPts val="100"/>
              </a:spcBef>
            </a:pPr>
            <a:r>
              <a:rPr lang="de-DE" sz="600" cap="all" spc="40" dirty="0" smtClean="0">
                <a:solidFill>
                  <a:schemeClr val="bg1">
                    <a:lumMod val="50000"/>
                  </a:schemeClr>
                </a:solidFill>
                <a:latin typeface="Verdana" pitchFamily="34" charset="0"/>
                <a:ea typeface="Verdana" pitchFamily="34" charset="0"/>
                <a:cs typeface="Verdana" pitchFamily="34" charset="0"/>
              </a:rPr>
              <a:t>Klinik</a:t>
            </a:r>
            <a:r>
              <a:rPr lang="de-DE" sz="600" cap="all" spc="40" baseline="0" dirty="0" smtClean="0">
                <a:solidFill>
                  <a:schemeClr val="bg1">
                    <a:lumMod val="50000"/>
                  </a:schemeClr>
                </a:solidFill>
                <a:latin typeface="Verdana" pitchFamily="34" charset="0"/>
                <a:ea typeface="Verdana" pitchFamily="34" charset="0"/>
                <a:cs typeface="Verdana" pitchFamily="34" charset="0"/>
              </a:rPr>
              <a:t> und Poliklinik für Radiologie</a:t>
            </a:r>
            <a:endParaRPr lang="de-DE" sz="600" cap="all" spc="40" dirty="0" smtClean="0">
              <a:solidFill>
                <a:schemeClr val="bg1">
                  <a:lumMod val="50000"/>
                </a:schemeClr>
              </a:solidFill>
              <a:latin typeface="Verdana" pitchFamily="34" charset="0"/>
              <a:ea typeface="Verdana" pitchFamily="34" charset="0"/>
              <a:cs typeface="Verdana" pitchFamily="34" charset="0"/>
            </a:endParaRPr>
          </a:p>
        </p:txBody>
      </p:sp>
      <p:sp>
        <p:nvSpPr>
          <p:cNvPr id="29" name="Rechteck 28"/>
          <p:cNvSpPr/>
          <p:nvPr userDrawn="1"/>
        </p:nvSpPr>
        <p:spPr>
          <a:xfrm>
            <a:off x="2501877" y="353178"/>
            <a:ext cx="4878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p:cNvSpPr/>
          <p:nvPr userDrawn="1"/>
        </p:nvSpPr>
        <p:spPr>
          <a:xfrm>
            <a:off x="7449982" y="353178"/>
            <a:ext cx="1296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p:cNvSpPr/>
          <p:nvPr userDrawn="1"/>
        </p:nvSpPr>
        <p:spPr>
          <a:xfrm>
            <a:off x="345205" y="353178"/>
            <a:ext cx="7092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p:cNvSpPr/>
          <p:nvPr userDrawn="1"/>
        </p:nvSpPr>
        <p:spPr>
          <a:xfrm>
            <a:off x="1130887" y="353178"/>
            <a:ext cx="1296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674032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creenshot">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619441" y="6380100"/>
            <a:ext cx="2133600" cy="180000"/>
          </a:xfrm>
          <a:prstGeom prst="rect">
            <a:avLst/>
          </a:prstGeom>
        </p:spPr>
        <p:txBody>
          <a:bodyPr/>
          <a:lstStyle/>
          <a:p>
            <a:fld id="{0325D849-547B-40E6-9E22-DB5ECD4BBBCD}" type="datetime1">
              <a:rPr lang="de-DE" smtClean="0"/>
              <a:pPr/>
              <a:t>30.03.20</a:t>
            </a:fld>
            <a:endParaRPr lang="de-DE"/>
          </a:p>
        </p:txBody>
      </p:sp>
      <p:sp>
        <p:nvSpPr>
          <p:cNvPr id="6" name="Fußzeilenplatzhalter 5"/>
          <p:cNvSpPr>
            <a:spLocks noGrp="1"/>
          </p:cNvSpPr>
          <p:nvPr>
            <p:ph type="ftr" sz="quarter" idx="11"/>
          </p:nvPr>
        </p:nvSpPr>
        <p:spPr/>
        <p:txBody>
          <a:bodyPr/>
          <a:lstStyle/>
          <a:p>
            <a:r>
              <a:rPr lang="de-DE" smtClean="0"/>
              <a:t>Titel der Präsentation und Name des Redners</a:t>
            </a:r>
            <a:endParaRPr lang="de-DE"/>
          </a:p>
        </p:txBody>
      </p:sp>
      <p:sp>
        <p:nvSpPr>
          <p:cNvPr id="7" name="Foliennummernplatzhalter 6"/>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
        <p:nvSpPr>
          <p:cNvPr id="9" name="Bildplatzhalter 8"/>
          <p:cNvSpPr>
            <a:spLocks noGrp="1"/>
          </p:cNvSpPr>
          <p:nvPr>
            <p:ph type="pic" sz="quarter" idx="13"/>
          </p:nvPr>
        </p:nvSpPr>
        <p:spPr>
          <a:xfrm>
            <a:off x="331200" y="1620000"/>
            <a:ext cx="8244000" cy="4428000"/>
          </a:xfrm>
        </p:spPr>
        <p:txBody>
          <a:bodyPr/>
          <a:lstStyle>
            <a:lvl1pPr marL="0" indent="0">
              <a:buNone/>
              <a:defRPr/>
            </a:lvl1pPr>
          </a:lstStyle>
          <a:p>
            <a:r>
              <a:rPr lang="de-DE" smtClean="0"/>
              <a:t>Bild durch Klicken auf Symbol hinzufügen</a:t>
            </a:r>
            <a:endParaRPr lang="de-DE"/>
          </a:p>
        </p:txBody>
      </p:sp>
      <p:sp>
        <p:nvSpPr>
          <p:cNvPr id="3" name="Titel 2"/>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704524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619441" y="6380100"/>
            <a:ext cx="2133600" cy="180000"/>
          </a:xfrm>
          <a:prstGeom prst="rect">
            <a:avLst/>
          </a:prstGeom>
        </p:spPr>
        <p:txBody>
          <a:bodyPr/>
          <a:lstStyle/>
          <a:p>
            <a:fld id="{B24E1F49-51ED-464F-8B00-DFCF3EE20C50}" type="datetime1">
              <a:rPr lang="de-DE" smtClean="0"/>
              <a:pPr/>
              <a:t>30.03.20</a:t>
            </a:fld>
            <a:endParaRPr lang="de-DE"/>
          </a:p>
        </p:txBody>
      </p:sp>
      <p:sp>
        <p:nvSpPr>
          <p:cNvPr id="4" name="Fußzeilenplatzhalter 3"/>
          <p:cNvSpPr>
            <a:spLocks noGrp="1"/>
          </p:cNvSpPr>
          <p:nvPr>
            <p:ph type="ftr" sz="quarter" idx="11"/>
          </p:nvPr>
        </p:nvSpPr>
        <p:spPr/>
        <p:txBody>
          <a:bodyPr/>
          <a:lstStyle/>
          <a:p>
            <a:r>
              <a:rPr lang="de-DE" smtClean="0"/>
              <a:t>Titel der Präsentation und Name des Redners</a:t>
            </a:r>
            <a:endParaRPr lang="de-DE"/>
          </a:p>
        </p:txBody>
      </p:sp>
      <p:sp>
        <p:nvSpPr>
          <p:cNvPr id="5" name="Foliennummernplatzhalter 4"/>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
        <p:nvSpPr>
          <p:cNvPr id="7" name="Tabellenplatzhalter 6"/>
          <p:cNvSpPr>
            <a:spLocks noGrp="1"/>
          </p:cNvSpPr>
          <p:nvPr>
            <p:ph type="tbl" sz="quarter" idx="13"/>
          </p:nvPr>
        </p:nvSpPr>
        <p:spPr>
          <a:xfrm>
            <a:off x="331200" y="1620000"/>
            <a:ext cx="8244000" cy="4464000"/>
          </a:xfrm>
        </p:spPr>
        <p:txBody>
          <a:bodyPr/>
          <a:lstStyle>
            <a:lvl1pPr>
              <a:defRPr sz="1400"/>
            </a:lvl1pPr>
          </a:lstStyle>
          <a:p>
            <a:r>
              <a:rPr lang="de-DE" smtClean="0"/>
              <a:t>Tabelle durch Klicken auf Symbol hinzufügen</a:t>
            </a:r>
            <a:endParaRPr lang="de-DE"/>
          </a:p>
        </p:txBody>
      </p:sp>
    </p:spTree>
    <p:extLst>
      <p:ext uri="{BB962C8B-B14F-4D97-AF65-F5344CB8AC3E}">
        <p14:creationId xmlns:p14="http://schemas.microsoft.com/office/powerpoint/2010/main" val="6829121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619441" y="6380100"/>
            <a:ext cx="2133600" cy="180000"/>
          </a:xfrm>
          <a:prstGeom prst="rect">
            <a:avLst/>
          </a:prstGeom>
        </p:spPr>
        <p:txBody>
          <a:bodyPr/>
          <a:lstStyle/>
          <a:p>
            <a:fld id="{35952E94-3BF6-4857-B3BA-CE4DB27542AD}" type="datetime1">
              <a:rPr lang="de-DE" smtClean="0"/>
              <a:pPr/>
              <a:t>30.03.20</a:t>
            </a:fld>
            <a:endParaRPr lang="de-DE"/>
          </a:p>
        </p:txBody>
      </p:sp>
      <p:sp>
        <p:nvSpPr>
          <p:cNvPr id="4" name="Fußzeilenplatzhalter 3"/>
          <p:cNvSpPr>
            <a:spLocks noGrp="1"/>
          </p:cNvSpPr>
          <p:nvPr>
            <p:ph type="ftr" sz="quarter" idx="11"/>
          </p:nvPr>
        </p:nvSpPr>
        <p:spPr/>
        <p:txBody>
          <a:bodyPr/>
          <a:lstStyle/>
          <a:p>
            <a:r>
              <a:rPr lang="de-DE" smtClean="0"/>
              <a:t>Titel der Präsentation und Name des Redners</a:t>
            </a:r>
            <a:endParaRPr lang="de-DE"/>
          </a:p>
        </p:txBody>
      </p:sp>
      <p:sp>
        <p:nvSpPr>
          <p:cNvPr id="5" name="Foliennummernplatzhalter 4"/>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Tree>
    <p:extLst>
      <p:ext uri="{BB962C8B-B14F-4D97-AF65-F5344CB8AC3E}">
        <p14:creationId xmlns:p14="http://schemas.microsoft.com/office/powerpoint/2010/main" val="5596994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19441" y="6380100"/>
            <a:ext cx="2133600" cy="180000"/>
          </a:xfrm>
          <a:prstGeom prst="rect">
            <a:avLst/>
          </a:prstGeom>
        </p:spPr>
        <p:txBody>
          <a:bodyPr/>
          <a:lstStyle/>
          <a:p>
            <a:fld id="{33874421-B21A-4C2E-972D-66CA7001BA65}" type="datetime1">
              <a:rPr lang="de-DE" smtClean="0"/>
              <a:pPr/>
              <a:t>30.03.20</a:t>
            </a:fld>
            <a:endParaRPr lang="de-DE"/>
          </a:p>
        </p:txBody>
      </p:sp>
      <p:sp>
        <p:nvSpPr>
          <p:cNvPr id="3" name="Fußzeilenplatzhalter 2"/>
          <p:cNvSpPr>
            <a:spLocks noGrp="1"/>
          </p:cNvSpPr>
          <p:nvPr>
            <p:ph type="ftr" sz="quarter" idx="11"/>
          </p:nvPr>
        </p:nvSpPr>
        <p:spPr/>
        <p:txBody>
          <a:bodyPr/>
          <a:lstStyle/>
          <a:p>
            <a:r>
              <a:rPr lang="de-DE" smtClean="0"/>
              <a:t>Titel der Präsentation und Name des Redners</a:t>
            </a:r>
            <a:endParaRPr lang="de-DE"/>
          </a:p>
        </p:txBody>
      </p:sp>
      <p:sp>
        <p:nvSpPr>
          <p:cNvPr id="4" name="Foliennummernplatzhalter 3"/>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Tree>
    <p:extLst>
      <p:ext uri="{BB962C8B-B14F-4D97-AF65-F5344CB8AC3E}">
        <p14:creationId xmlns:p14="http://schemas.microsoft.com/office/powerpoint/2010/main" val="3276858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chlussfoli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1" name="Picture 2" descr="bb5d72c2-1f58-4f76-a7ca-e5b4066f5a47"/>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22471" b="10500"/>
          <a:stretch/>
        </p:blipFill>
        <p:spPr bwMode="auto">
          <a:xfrm>
            <a:off x="6911159" y="4280395"/>
            <a:ext cx="2232841" cy="2577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130400" y="1503631"/>
            <a:ext cx="6192000" cy="1116000"/>
          </a:xfrm>
        </p:spPr>
        <p:txBody>
          <a:bodyPr vert="horz" lIns="0" tIns="0" rIns="0" bIns="0" rtlCol="0" anchor="t">
            <a:noAutofit/>
          </a:bodyPr>
          <a:lstStyle>
            <a:lvl1pPr>
              <a:defRPr lang="de-DE">
                <a:solidFill>
                  <a:schemeClr val="tx2"/>
                </a:solidFill>
              </a:defRPr>
            </a:lvl1pPr>
          </a:lstStyle>
          <a:p>
            <a:pPr lvl="0"/>
            <a:r>
              <a:rPr lang="de-DE" smtClean="0"/>
              <a:t>Titelmasterformat durch Klicken bearbeiten</a:t>
            </a:r>
            <a:endParaRPr lang="de-DE"/>
          </a:p>
        </p:txBody>
      </p:sp>
      <p:sp>
        <p:nvSpPr>
          <p:cNvPr id="4" name="Datumsplatzhalter 3"/>
          <p:cNvSpPr>
            <a:spLocks noGrp="1"/>
          </p:cNvSpPr>
          <p:nvPr>
            <p:ph type="dt" sz="half" idx="10"/>
          </p:nvPr>
        </p:nvSpPr>
        <p:spPr>
          <a:xfrm>
            <a:off x="619441" y="6380100"/>
            <a:ext cx="2133600" cy="180000"/>
          </a:xfrm>
          <a:prstGeom prst="rect">
            <a:avLst/>
          </a:prstGeom>
        </p:spPr>
        <p:txBody>
          <a:bodyPr/>
          <a:lstStyle/>
          <a:p>
            <a:fld id="{3C36E9AF-24B5-4DD1-84A3-4B651A8AE08B}" type="datetime1">
              <a:rPr lang="de-DE" smtClean="0"/>
              <a:pPr/>
              <a:t>30.03.20</a:t>
            </a:fld>
            <a:endParaRPr lang="de-DE"/>
          </a:p>
        </p:txBody>
      </p:sp>
      <p:sp>
        <p:nvSpPr>
          <p:cNvPr id="6" name="Foliennummernplatzhalter 5"/>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
        <p:nvSpPr>
          <p:cNvPr id="5" name="Textplatzhalter 4"/>
          <p:cNvSpPr>
            <a:spLocks noGrp="1"/>
          </p:cNvSpPr>
          <p:nvPr>
            <p:ph type="body" sz="quarter" idx="13"/>
          </p:nvPr>
        </p:nvSpPr>
        <p:spPr>
          <a:xfrm>
            <a:off x="1150938" y="2731324"/>
            <a:ext cx="6184900" cy="3328163"/>
          </a:xfrm>
        </p:spPr>
        <p:txBody>
          <a:bodyPr/>
          <a:lstStyle>
            <a:lvl1pPr marL="0" indent="0">
              <a:buFontTx/>
              <a:buNone/>
              <a:defRPr sz="1600"/>
            </a:lvl1pPr>
            <a:lvl2pPr marL="457200" indent="0">
              <a:buFontTx/>
              <a:buNone/>
              <a:defRPr/>
            </a:lvl2pPr>
            <a:lvl3pPr marL="914400" indent="0">
              <a:buFontTx/>
              <a:buNone/>
              <a:defRPr/>
            </a:lvl3pPr>
          </a:lstStyle>
          <a:p>
            <a:pPr lvl="0"/>
            <a:r>
              <a:rPr lang="de-DE" smtClean="0"/>
              <a:t>Textmasterformat bearbeiten</a:t>
            </a:r>
          </a:p>
        </p:txBody>
      </p:sp>
      <p:sp>
        <p:nvSpPr>
          <p:cNvPr id="16" name="Rechteck 15"/>
          <p:cNvSpPr/>
          <p:nvPr userDrawn="1"/>
        </p:nvSpPr>
        <p:spPr>
          <a:xfrm>
            <a:off x="0" y="6236426"/>
            <a:ext cx="9144000" cy="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 name="Textfeld 16"/>
          <p:cNvSpPr txBox="1"/>
          <p:nvPr userDrawn="1"/>
        </p:nvSpPr>
        <p:spPr>
          <a:xfrm>
            <a:off x="4888184" y="6164706"/>
            <a:ext cx="2808000" cy="190240"/>
          </a:xfrm>
          <a:prstGeom prst="rect">
            <a:avLst/>
          </a:prstGeom>
          <a:solidFill>
            <a:schemeClr val="accent1">
              <a:lumMod val="60000"/>
              <a:lumOff val="40000"/>
            </a:schemeClr>
          </a:solidFill>
        </p:spPr>
        <p:txBody>
          <a:bodyPr wrap="none" lIns="72000" tIns="18000" rIns="72000" bIns="18000" rtlCol="0">
            <a:spAutoFit/>
          </a:bodyPr>
          <a:lstStyle/>
          <a:p>
            <a:r>
              <a:rPr lang="de-DE" sz="1000" smtClean="0">
                <a:solidFill>
                  <a:schemeClr val="tx2"/>
                </a:solidFill>
                <a:latin typeface="Verdana" pitchFamily="34" charset="0"/>
                <a:ea typeface="Verdana" pitchFamily="34" charset="0"/>
                <a:cs typeface="Verdana" pitchFamily="34" charset="0"/>
              </a:rPr>
              <a:t>KLINIKUM DER UNIVERSITÄT MÜNCHEN</a:t>
            </a:r>
            <a:r>
              <a:rPr lang="de-DE" sz="1000" baseline="30000" smtClean="0">
                <a:solidFill>
                  <a:schemeClr val="tx2"/>
                </a:solidFill>
                <a:latin typeface="Verdana" pitchFamily="34" charset="0"/>
                <a:ea typeface="Verdana" pitchFamily="34" charset="0"/>
                <a:cs typeface="Verdana" pitchFamily="34" charset="0"/>
              </a:rPr>
              <a:t>®</a:t>
            </a:r>
            <a:endParaRPr lang="de-DE" sz="1000" baseline="30000">
              <a:solidFill>
                <a:schemeClr val="tx2"/>
              </a:solidFill>
              <a:latin typeface="Verdana" pitchFamily="34" charset="0"/>
              <a:ea typeface="Verdana" pitchFamily="34" charset="0"/>
              <a:cs typeface="Verdana" pitchFamily="34" charset="0"/>
            </a:endParaRPr>
          </a:p>
        </p:txBody>
      </p:sp>
      <p:sp>
        <p:nvSpPr>
          <p:cNvPr id="18" name="Textfeld 17"/>
          <p:cNvSpPr txBox="1"/>
          <p:nvPr userDrawn="1"/>
        </p:nvSpPr>
        <p:spPr>
          <a:xfrm>
            <a:off x="4959434" y="6388823"/>
            <a:ext cx="2736750" cy="340799"/>
          </a:xfrm>
          <a:prstGeom prst="rect">
            <a:avLst/>
          </a:prstGeom>
          <a:noFill/>
        </p:spPr>
        <p:txBody>
          <a:bodyPr wrap="square" lIns="0" tIns="0" rIns="0" bIns="0" rtlCol="0">
            <a:spAutoFit/>
          </a:bodyPr>
          <a:lstStyle/>
          <a:p>
            <a:pPr>
              <a:lnSpc>
                <a:spcPts val="1400"/>
              </a:lnSpc>
              <a:spcBef>
                <a:spcPts val="0"/>
              </a:spcBef>
            </a:pPr>
            <a:r>
              <a:rPr lang="de-DE" sz="1000" cap="all" spc="40" smtClean="0">
                <a:solidFill>
                  <a:schemeClr val="bg1">
                    <a:lumMod val="50000"/>
                  </a:schemeClr>
                </a:solidFill>
                <a:latin typeface="Verdana" pitchFamily="34" charset="0"/>
                <a:ea typeface="Verdana" pitchFamily="34" charset="0"/>
                <a:cs typeface="Verdana" pitchFamily="34" charset="0"/>
              </a:rPr>
              <a:t>Name der Einrichtung.</a:t>
            </a:r>
          </a:p>
          <a:p>
            <a:pPr>
              <a:lnSpc>
                <a:spcPts val="1400"/>
              </a:lnSpc>
              <a:spcBef>
                <a:spcPts val="0"/>
              </a:spcBef>
            </a:pPr>
            <a:r>
              <a:rPr lang="de-DE" sz="1000" cap="all" spc="40" smtClean="0">
                <a:solidFill>
                  <a:schemeClr val="bg1">
                    <a:lumMod val="50000"/>
                  </a:schemeClr>
                </a:solidFill>
                <a:latin typeface="Verdana" pitchFamily="34" charset="0"/>
                <a:ea typeface="Verdana" pitchFamily="34" charset="0"/>
                <a:cs typeface="Verdana" pitchFamily="34" charset="0"/>
              </a:rPr>
              <a:t>Kann auch 2 zeilig sein</a:t>
            </a:r>
            <a:r>
              <a:rPr lang="de-DE" sz="1000" cap="all" spc="40" baseline="0" smtClean="0">
                <a:solidFill>
                  <a:schemeClr val="bg1">
                    <a:lumMod val="50000"/>
                  </a:schemeClr>
                </a:solidFill>
                <a:latin typeface="Verdana" pitchFamily="34" charset="0"/>
                <a:ea typeface="Verdana" pitchFamily="34" charset="0"/>
                <a:cs typeface="Verdana" pitchFamily="34" charset="0"/>
              </a:rPr>
              <a:t> </a:t>
            </a:r>
            <a:endParaRPr lang="de-DE" sz="1000" cap="all" spc="40">
              <a:solidFill>
                <a:schemeClr val="bg1">
                  <a:lumMod val="50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96816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itel 3"/>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373161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81000" y="241300"/>
            <a:ext cx="8382000" cy="6731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533400" y="1143000"/>
            <a:ext cx="4114800" cy="48006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800600" y="1143000"/>
            <a:ext cx="4114800" cy="48006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49274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Logo_full"/>
          <p:cNvPicPr>
            <a:picLocks noChangeAspect="1" noChangeArrowheads="1"/>
          </p:cNvPicPr>
          <p:nvPr/>
        </p:nvPicPr>
        <p:blipFill>
          <a:blip r:embed="rId2">
            <a:extLst>
              <a:ext uri="{28A0092B-C50C-407E-A947-70E740481C1C}">
                <a14:useLocalDpi xmlns:a14="http://schemas.microsoft.com/office/drawing/2010/main" val="0"/>
              </a:ext>
            </a:extLst>
          </a:blip>
          <a:srcRect l="8690" t="25854" r="7799" b="25854"/>
          <a:stretch>
            <a:fillRect/>
          </a:stretch>
        </p:blipFill>
        <p:spPr bwMode="auto">
          <a:xfrm>
            <a:off x="179391" y="188913"/>
            <a:ext cx="2016125"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687388" y="1412875"/>
            <a:ext cx="7772400" cy="863600"/>
          </a:xfrm>
        </p:spPr>
        <p:txBody>
          <a:bodyPr/>
          <a:lstStyle>
            <a:lvl1pPr algn="ctr">
              <a:defRPr sz="3556"/>
            </a:lvl1pPr>
          </a:lstStyle>
          <a:p>
            <a:pPr lvl="0"/>
            <a:r>
              <a:rPr lang="en-US" noProof="0" smtClean="0"/>
              <a:t>Click to edit Master title style</a:t>
            </a:r>
          </a:p>
        </p:txBody>
      </p:sp>
      <p:sp>
        <p:nvSpPr>
          <p:cNvPr id="13316" name="Rectangle 4"/>
          <p:cNvSpPr>
            <a:spLocks noGrp="1" noChangeArrowheads="1"/>
          </p:cNvSpPr>
          <p:nvPr>
            <p:ph type="subTitle" idx="1"/>
          </p:nvPr>
        </p:nvSpPr>
        <p:spPr>
          <a:xfrm>
            <a:off x="684213" y="2709864"/>
            <a:ext cx="7775575" cy="2232025"/>
          </a:xfrm>
        </p:spPr>
        <p:txBody>
          <a:bodyPr/>
          <a:lstStyle>
            <a:lvl1pPr marL="0" indent="0" algn="ctr">
              <a:buFont typeface="Wingdings" pitchFamily="2" charset="2"/>
              <a:buNone/>
              <a:defRPr sz="2489"/>
            </a:lvl1pPr>
          </a:lstStyle>
          <a:p>
            <a:pPr lvl="0"/>
            <a:r>
              <a:rPr lang="en-US" noProof="0" smtClean="0"/>
              <a:t>Click to edit Master subtitle style</a:t>
            </a:r>
          </a:p>
        </p:txBody>
      </p:sp>
    </p:spTree>
    <p:extLst>
      <p:ext uri="{BB962C8B-B14F-4D97-AF65-F5344CB8AC3E}">
        <p14:creationId xmlns:p14="http://schemas.microsoft.com/office/powerpoint/2010/main" val="700184092"/>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FF2737D-A681-D945-BE2C-2EE75FCCFE61}" type="datetime1">
              <a:rPr lang="de-DE" smtClean="0">
                <a:solidFill>
                  <a:srgbClr val="000000"/>
                </a:solidFill>
              </a:rPr>
              <a:pPr>
                <a:defRPr/>
              </a:pPr>
              <a:t>30.03.20</a:t>
            </a:fld>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D14D3E6-32E9-4388-A8E0-5BCA6BDF3A45}" type="slidenum">
              <a:rPr lang="en-US">
                <a:solidFill>
                  <a:srgbClr val="000000"/>
                </a:solidFill>
              </a:rPr>
              <a:pPr>
                <a:defRPr/>
              </a:pPr>
              <a:t>‹Nr.›</a:t>
            </a:fld>
            <a:endParaRPr lang="en-US">
              <a:solidFill>
                <a:srgbClr val="000000"/>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28408621"/>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733F475-8F77-CE4B-AC9F-3CDEEDEFB7B8}" type="datetime1">
              <a:rPr lang="de-DE" smtClean="0">
                <a:solidFill>
                  <a:srgbClr val="000000"/>
                </a:solidFill>
              </a:rPr>
              <a:pPr>
                <a:defRPr/>
              </a:pPr>
              <a:t>30.03.20</a:t>
            </a:fld>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8D3F87A-FFDD-4E9C-B2E9-E25D0EB2993D}" type="slidenum">
              <a:rPr lang="en-US">
                <a:solidFill>
                  <a:srgbClr val="000000"/>
                </a:solidFill>
              </a:rPr>
              <a:pPr>
                <a:defRPr/>
              </a:pPr>
              <a:t>‹Nr.›</a:t>
            </a:fld>
            <a:endParaRPr lang="en-US">
              <a:solidFill>
                <a:srgbClr val="000000"/>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80406363"/>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mit Bildauswahl">
    <p:spTree>
      <p:nvGrpSpPr>
        <p:cNvPr id="1" name=""/>
        <p:cNvGrpSpPr/>
        <p:nvPr/>
      </p:nvGrpSpPr>
      <p:grpSpPr>
        <a:xfrm>
          <a:off x="0" y="0"/>
          <a:ext cx="0" cy="0"/>
          <a:chOff x="0" y="0"/>
          <a:chExt cx="0" cy="0"/>
        </a:xfrm>
      </p:grpSpPr>
      <p:sp>
        <p:nvSpPr>
          <p:cNvPr id="2" name="Titel 1"/>
          <p:cNvSpPr>
            <a:spLocks noGrp="1"/>
          </p:cNvSpPr>
          <p:nvPr>
            <p:ph type="ctrTitle"/>
          </p:nvPr>
        </p:nvSpPr>
        <p:spPr>
          <a:xfrm>
            <a:off x="1130300" y="1430276"/>
            <a:ext cx="6192000" cy="864000"/>
          </a:xfrm>
        </p:spPr>
        <p:txBody>
          <a:bodyPr anchor="ctr"/>
          <a:lstStyle>
            <a:lvl1pPr>
              <a:defRPr cap="all" baseline="0">
                <a:solidFill>
                  <a:schemeClr val="tx2"/>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130300" y="2426444"/>
            <a:ext cx="6192000" cy="576000"/>
          </a:xfrm>
        </p:spPr>
        <p:txBody>
          <a:bodyPr anchor="ctr"/>
          <a:lstStyle>
            <a:lvl1pPr marL="0" indent="0" algn="l">
              <a:lnSpc>
                <a:spcPct val="100000"/>
              </a:lnSpc>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1130300" y="3134613"/>
            <a:ext cx="2240369" cy="288000"/>
          </a:xfrm>
          <a:prstGeom prst="rect">
            <a:avLst/>
          </a:prstGeom>
        </p:spPr>
        <p:txBody>
          <a:bodyPr vert="horz" lIns="0" tIns="0" rIns="0" bIns="0" rtlCol="0" anchor="ctr">
            <a:noAutofit/>
          </a:bodyPr>
          <a:lstStyle>
            <a:lvl1pPr>
              <a:defRPr lang="de-DE" sz="1400" smtClean="0"/>
            </a:lvl1pPr>
          </a:lstStyle>
          <a:p>
            <a:pPr>
              <a:lnSpc>
                <a:spcPct val="120000"/>
              </a:lnSpc>
              <a:spcBef>
                <a:spcPts val="600"/>
              </a:spcBef>
              <a:buSzPct val="140000"/>
              <a:buFont typeface="Wingdings" pitchFamily="2" charset="2"/>
              <a:buNone/>
            </a:pPr>
            <a:fld id="{C3AF649B-532A-4F5A-8327-4A66D786E2BB}" type="datetime1">
              <a:rPr lang="de-DE" smtClean="0"/>
              <a:pPr>
                <a:lnSpc>
                  <a:spcPct val="120000"/>
                </a:lnSpc>
                <a:spcBef>
                  <a:spcPts val="600"/>
                </a:spcBef>
                <a:buSzPct val="140000"/>
                <a:buFont typeface="Wingdings" pitchFamily="2" charset="2"/>
                <a:buNone/>
              </a:pPr>
              <a:t>30.03.20</a:t>
            </a:fld>
            <a:endParaRPr lang="de-DE"/>
          </a:p>
        </p:txBody>
      </p:sp>
      <p:sp>
        <p:nvSpPr>
          <p:cNvPr id="33" name="Rechteck 32"/>
          <p:cNvSpPr/>
          <p:nvPr/>
        </p:nvSpPr>
        <p:spPr>
          <a:xfrm>
            <a:off x="0" y="1190846"/>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49" name="Rechteck 48"/>
          <p:cNvSpPr>
            <a:spLocks noChangeAspect="1"/>
          </p:cNvSpPr>
          <p:nvPr/>
        </p:nvSpPr>
        <p:spPr>
          <a:xfrm>
            <a:off x="0" y="3779086"/>
            <a:ext cx="1440000" cy="1440000"/>
          </a:xfrm>
          <a:prstGeom prst="rect">
            <a:avLst/>
          </a:prstGeom>
          <a:solidFill>
            <a:srgbClr val="B9D0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0" name="Rechteck 49"/>
          <p:cNvSpPr>
            <a:spLocks noChangeAspect="1"/>
          </p:cNvSpPr>
          <p:nvPr userDrawn="1"/>
        </p:nvSpPr>
        <p:spPr>
          <a:xfrm>
            <a:off x="1540800" y="3779086"/>
            <a:ext cx="1440000" cy="1440000"/>
          </a:xfrm>
          <a:prstGeom prst="rect">
            <a:avLst/>
          </a:prstGeom>
          <a:solidFill>
            <a:srgbClr val="83AB1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1" name="Rechteck 50"/>
          <p:cNvSpPr>
            <a:spLocks noChangeAspect="1"/>
          </p:cNvSpPr>
          <p:nvPr/>
        </p:nvSpPr>
        <p:spPr>
          <a:xfrm>
            <a:off x="6163200" y="3779086"/>
            <a:ext cx="1440000" cy="1440000"/>
          </a:xfrm>
          <a:prstGeom prst="rect">
            <a:avLst/>
          </a:prstGeom>
          <a:solidFill>
            <a:srgbClr val="649E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54" name="Grafik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400" y="3779086"/>
            <a:ext cx="1440000" cy="1440000"/>
          </a:xfrm>
          <a:prstGeom prst="rect">
            <a:avLst/>
          </a:prstGeom>
          <a:effectLst>
            <a:outerShdw blurRad="50800" dist="38100" dir="2700000" algn="tl" rotWithShape="0">
              <a:prstClr val="black">
                <a:alpha val="40000"/>
              </a:prstClr>
            </a:outerShdw>
          </a:effectLst>
        </p:spPr>
      </p:pic>
      <p:sp>
        <p:nvSpPr>
          <p:cNvPr id="55" name="Rechteck 54"/>
          <p:cNvSpPr>
            <a:spLocks noChangeAspect="1"/>
          </p:cNvSpPr>
          <p:nvPr/>
        </p:nvSpPr>
        <p:spPr>
          <a:xfrm>
            <a:off x="1540800" y="5311670"/>
            <a:ext cx="1440000" cy="1440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6" name="Rechteck 55"/>
          <p:cNvSpPr>
            <a:spLocks noChangeAspect="1"/>
          </p:cNvSpPr>
          <p:nvPr/>
        </p:nvSpPr>
        <p:spPr>
          <a:xfrm>
            <a:off x="3081600" y="5311670"/>
            <a:ext cx="1440000" cy="1440000"/>
          </a:xfrm>
          <a:prstGeom prst="rect">
            <a:avLst/>
          </a:prstGeom>
          <a:solidFill>
            <a:srgbClr val="CDD99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7" name="Rechteck 56"/>
          <p:cNvSpPr>
            <a:spLocks noChangeAspect="1"/>
          </p:cNvSpPr>
          <p:nvPr/>
        </p:nvSpPr>
        <p:spPr>
          <a:xfrm>
            <a:off x="6163200" y="5311670"/>
            <a:ext cx="1440000" cy="1440000"/>
          </a:xfrm>
          <a:prstGeom prst="rect">
            <a:avLst/>
          </a:prstGeom>
          <a:solidFill>
            <a:srgbClr val="C0D0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58" name="Grafik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000" y="5311670"/>
            <a:ext cx="1440000" cy="1440000"/>
          </a:xfrm>
          <a:prstGeom prst="rect">
            <a:avLst/>
          </a:prstGeom>
          <a:effectLst>
            <a:outerShdw blurRad="50800" dist="38100" dir="2700000" algn="tl" rotWithShape="0">
              <a:prstClr val="black">
                <a:alpha val="40000"/>
              </a:prstClr>
            </a:outerShdw>
          </a:effectLst>
        </p:spPr>
      </p:pic>
      <p:sp>
        <p:nvSpPr>
          <p:cNvPr id="60" name="Rechteck 59"/>
          <p:cNvSpPr>
            <a:spLocks noChangeAspect="1"/>
          </p:cNvSpPr>
          <p:nvPr/>
        </p:nvSpPr>
        <p:spPr>
          <a:xfrm>
            <a:off x="4622400" y="5311670"/>
            <a:ext cx="1440000" cy="1440000"/>
          </a:xfrm>
          <a:prstGeom prst="rect">
            <a:avLst/>
          </a:prstGeom>
          <a:solidFill>
            <a:srgbClr val="9BD0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6" name="Rechteck 17"/>
          <p:cNvSpPr>
            <a:spLocks noChangeAspect="1"/>
          </p:cNvSpPr>
          <p:nvPr userDrawn="1"/>
        </p:nvSpPr>
        <p:spPr>
          <a:xfrm rot="246524" flipH="1">
            <a:off x="7753818" y="2216859"/>
            <a:ext cx="1444580" cy="1440000"/>
          </a:xfrm>
          <a:custGeom>
            <a:avLst/>
            <a:gdLst>
              <a:gd name="connsiteX0" fmla="*/ 0 w 1440000"/>
              <a:gd name="connsiteY0" fmla="*/ 0 h 1440000"/>
              <a:gd name="connsiteX1" fmla="*/ 1440000 w 1440000"/>
              <a:gd name="connsiteY1" fmla="*/ 0 h 1440000"/>
              <a:gd name="connsiteX2" fmla="*/ 1440000 w 1440000"/>
              <a:gd name="connsiteY2" fmla="*/ 1440000 h 1440000"/>
              <a:gd name="connsiteX3" fmla="*/ 0 w 1440000"/>
              <a:gd name="connsiteY3" fmla="*/ 1440000 h 1440000"/>
              <a:gd name="connsiteX4" fmla="*/ 0 w 1440000"/>
              <a:gd name="connsiteY4" fmla="*/ 0 h 1440000"/>
              <a:gd name="connsiteX0" fmla="*/ 152690 w 1440000"/>
              <a:gd name="connsiteY0" fmla="*/ 1419 h 1440000"/>
              <a:gd name="connsiteX1" fmla="*/ 1440000 w 1440000"/>
              <a:gd name="connsiteY1" fmla="*/ 0 h 1440000"/>
              <a:gd name="connsiteX2" fmla="*/ 1440000 w 1440000"/>
              <a:gd name="connsiteY2" fmla="*/ 1440000 h 1440000"/>
              <a:gd name="connsiteX3" fmla="*/ 0 w 1440000"/>
              <a:gd name="connsiteY3" fmla="*/ 1440000 h 1440000"/>
              <a:gd name="connsiteX4" fmla="*/ 152690 w 1440000"/>
              <a:gd name="connsiteY4" fmla="*/ 1419 h 1440000"/>
              <a:gd name="connsiteX0" fmla="*/ 97891 w 1385201"/>
              <a:gd name="connsiteY0" fmla="*/ 1419 h 1441548"/>
              <a:gd name="connsiteX1" fmla="*/ 1385201 w 1385201"/>
              <a:gd name="connsiteY1" fmla="*/ 0 h 1441548"/>
              <a:gd name="connsiteX2" fmla="*/ 1385201 w 1385201"/>
              <a:gd name="connsiteY2" fmla="*/ 1440000 h 1441548"/>
              <a:gd name="connsiteX3" fmla="*/ 0 w 1385201"/>
              <a:gd name="connsiteY3" fmla="*/ 1441548 h 1441548"/>
              <a:gd name="connsiteX4" fmla="*/ 97891 w 1385201"/>
              <a:gd name="connsiteY4" fmla="*/ 1419 h 1441548"/>
              <a:gd name="connsiteX0" fmla="*/ 102642 w 1389952"/>
              <a:gd name="connsiteY0" fmla="*/ 1419 h 1441207"/>
              <a:gd name="connsiteX1" fmla="*/ 1389952 w 1389952"/>
              <a:gd name="connsiteY1" fmla="*/ 0 h 1441207"/>
              <a:gd name="connsiteX2" fmla="*/ 1389952 w 1389952"/>
              <a:gd name="connsiteY2" fmla="*/ 1440000 h 1441207"/>
              <a:gd name="connsiteX3" fmla="*/ 0 w 1389952"/>
              <a:gd name="connsiteY3" fmla="*/ 1441207 h 1441207"/>
              <a:gd name="connsiteX4" fmla="*/ 102642 w 1389952"/>
              <a:gd name="connsiteY4" fmla="*/ 1419 h 1441207"/>
              <a:gd name="connsiteX0" fmla="*/ 157270 w 1444580"/>
              <a:gd name="connsiteY0" fmla="*/ 1419 h 1440000"/>
              <a:gd name="connsiteX1" fmla="*/ 1444580 w 1444580"/>
              <a:gd name="connsiteY1" fmla="*/ 0 h 1440000"/>
              <a:gd name="connsiteX2" fmla="*/ 1444580 w 1444580"/>
              <a:gd name="connsiteY2" fmla="*/ 1440000 h 1440000"/>
              <a:gd name="connsiteX3" fmla="*/ 0 w 1444580"/>
              <a:gd name="connsiteY3" fmla="*/ 1437283 h 1440000"/>
              <a:gd name="connsiteX4" fmla="*/ 157270 w 1444580"/>
              <a:gd name="connsiteY4" fmla="*/ 1419 h 1440000"/>
              <a:gd name="connsiteX0" fmla="*/ 109426 w 1444580"/>
              <a:gd name="connsiteY0" fmla="*/ 2756 h 1440000"/>
              <a:gd name="connsiteX1" fmla="*/ 1444580 w 1444580"/>
              <a:gd name="connsiteY1" fmla="*/ 0 h 1440000"/>
              <a:gd name="connsiteX2" fmla="*/ 1444580 w 1444580"/>
              <a:gd name="connsiteY2" fmla="*/ 1440000 h 1440000"/>
              <a:gd name="connsiteX3" fmla="*/ 0 w 1444580"/>
              <a:gd name="connsiteY3" fmla="*/ 1437283 h 1440000"/>
              <a:gd name="connsiteX4" fmla="*/ 109426 w 1444580"/>
              <a:gd name="connsiteY4" fmla="*/ 2756 h 1440000"/>
              <a:gd name="connsiteX0" fmla="*/ 104506 w 1444580"/>
              <a:gd name="connsiteY0" fmla="*/ 4790 h 1440000"/>
              <a:gd name="connsiteX1" fmla="*/ 1444580 w 1444580"/>
              <a:gd name="connsiteY1" fmla="*/ 0 h 1440000"/>
              <a:gd name="connsiteX2" fmla="*/ 1444580 w 1444580"/>
              <a:gd name="connsiteY2" fmla="*/ 1440000 h 1440000"/>
              <a:gd name="connsiteX3" fmla="*/ 0 w 1444580"/>
              <a:gd name="connsiteY3" fmla="*/ 1437283 h 1440000"/>
              <a:gd name="connsiteX4" fmla="*/ 104506 w 1444580"/>
              <a:gd name="connsiteY4" fmla="*/ 479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80" h="1440000">
                <a:moveTo>
                  <a:pt x="104506" y="4790"/>
                </a:moveTo>
                <a:lnTo>
                  <a:pt x="1444580" y="0"/>
                </a:lnTo>
                <a:lnTo>
                  <a:pt x="1444580" y="1440000"/>
                </a:lnTo>
                <a:lnTo>
                  <a:pt x="0" y="1437283"/>
                </a:lnTo>
                <a:lnTo>
                  <a:pt x="104506" y="4790"/>
                </a:lnTo>
                <a:close/>
              </a:path>
            </a:pathLst>
          </a:custGeom>
          <a:solidFill>
            <a:srgbClr val="9BD0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8" name="Bildplatzhalter 5"/>
          <p:cNvSpPr>
            <a:spLocks noGrp="1"/>
          </p:cNvSpPr>
          <p:nvPr>
            <p:ph type="pic" sz="quarter" idx="11"/>
          </p:nvPr>
        </p:nvSpPr>
        <p:spPr>
          <a:xfrm>
            <a:off x="3081600" y="3779086"/>
            <a:ext cx="1439862" cy="1440000"/>
          </a:xfrm>
          <a:effectLst>
            <a:outerShdw blurRad="50800" dist="38100" dir="2700000" algn="tl" rotWithShape="0">
              <a:prstClr val="black">
                <a:alpha val="40000"/>
              </a:prstClr>
            </a:outerShdw>
          </a:effectLst>
        </p:spPr>
        <p:txBody>
          <a:bodyPr/>
          <a:lstStyle>
            <a:lvl1pPr marL="0" indent="0">
              <a:buNone/>
              <a:defRPr sz="1200"/>
            </a:lvl1pPr>
          </a:lstStyle>
          <a:p>
            <a:r>
              <a:rPr lang="de-DE" smtClean="0"/>
              <a:t>Bild durch Klicken auf Symbol hinzufügen</a:t>
            </a:r>
            <a:endParaRPr lang="de-DE"/>
          </a:p>
        </p:txBody>
      </p:sp>
      <p:sp>
        <p:nvSpPr>
          <p:cNvPr id="34" name="Bildplatzhalter 5"/>
          <p:cNvSpPr>
            <a:spLocks noGrp="1"/>
          </p:cNvSpPr>
          <p:nvPr>
            <p:ph type="pic" sz="quarter" idx="12"/>
          </p:nvPr>
        </p:nvSpPr>
        <p:spPr>
          <a:xfrm>
            <a:off x="0" y="5311670"/>
            <a:ext cx="1439862" cy="1440000"/>
          </a:xfrm>
          <a:effectLst>
            <a:outerShdw blurRad="50800" dist="38100" dir="2700000" algn="tl" rotWithShape="0">
              <a:prstClr val="black">
                <a:alpha val="40000"/>
              </a:prstClr>
            </a:outerShdw>
          </a:effectLst>
        </p:spPr>
        <p:txBody>
          <a:bodyPr/>
          <a:lstStyle>
            <a:lvl1pPr marL="0" indent="0">
              <a:buNone/>
              <a:defRPr sz="1200"/>
            </a:lvl1pPr>
          </a:lstStyle>
          <a:p>
            <a:r>
              <a:rPr lang="de-DE" smtClean="0"/>
              <a:t>Bild durch Klicken auf Symbol hinzufügen</a:t>
            </a:r>
            <a:endParaRPr lang="de-DE"/>
          </a:p>
        </p:txBody>
      </p:sp>
      <p:sp>
        <p:nvSpPr>
          <p:cNvPr id="35" name="Bildplatzhalter 5"/>
          <p:cNvSpPr>
            <a:spLocks noGrp="1"/>
          </p:cNvSpPr>
          <p:nvPr>
            <p:ph type="pic" sz="quarter" idx="13"/>
          </p:nvPr>
        </p:nvSpPr>
        <p:spPr>
          <a:xfrm>
            <a:off x="7704138" y="3779086"/>
            <a:ext cx="1439862" cy="1440000"/>
          </a:xfrm>
          <a:effectLst>
            <a:outerShdw blurRad="50800" dist="38100" dir="2700000" algn="tl" rotWithShape="0">
              <a:prstClr val="black">
                <a:alpha val="40000"/>
              </a:prstClr>
            </a:outerShdw>
          </a:effectLst>
        </p:spPr>
        <p:txBody>
          <a:bodyPr/>
          <a:lstStyle>
            <a:lvl1pPr marL="0" indent="0">
              <a:buNone/>
              <a:defRPr sz="1200"/>
            </a:lvl1pPr>
          </a:lstStyle>
          <a:p>
            <a:r>
              <a:rPr lang="de-DE" smtClean="0"/>
              <a:t>Bild durch Klicken auf Symbol hinzufügen</a:t>
            </a:r>
            <a:endParaRPr lang="de-DE"/>
          </a:p>
        </p:txBody>
      </p:sp>
      <p:sp>
        <p:nvSpPr>
          <p:cNvPr id="39" name="Rechteck 38"/>
          <p:cNvSpPr/>
          <p:nvPr/>
        </p:nvSpPr>
        <p:spPr>
          <a:xfrm>
            <a:off x="2501877" y="353178"/>
            <a:ext cx="4878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68" r="16126" b="12392"/>
          <a:stretch/>
        </p:blipFill>
        <p:spPr>
          <a:xfrm>
            <a:off x="7946176" y="353178"/>
            <a:ext cx="800155" cy="709200"/>
          </a:xfrm>
          <a:prstGeom prst="rect">
            <a:avLst/>
          </a:prstGeom>
        </p:spPr>
      </p:pic>
      <p:sp>
        <p:nvSpPr>
          <p:cNvPr id="43" name="Rechteck 42"/>
          <p:cNvSpPr/>
          <p:nvPr/>
        </p:nvSpPr>
        <p:spPr>
          <a:xfrm>
            <a:off x="7449982" y="353178"/>
            <a:ext cx="1296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345205" y="353178"/>
            <a:ext cx="7092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1130887" y="353178"/>
            <a:ext cx="1296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6" name="Grafik 4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9019" y="598664"/>
            <a:ext cx="1995679" cy="410400"/>
          </a:xfrm>
          <a:prstGeom prst="rect">
            <a:avLst/>
          </a:prstGeom>
        </p:spPr>
      </p:pic>
      <p:sp>
        <p:nvSpPr>
          <p:cNvPr id="27" name="Textfeld 26"/>
          <p:cNvSpPr txBox="1"/>
          <p:nvPr userDrawn="1"/>
        </p:nvSpPr>
        <p:spPr>
          <a:xfrm>
            <a:off x="2531270" y="579191"/>
            <a:ext cx="1054135" cy="192360"/>
          </a:xfrm>
          <a:prstGeom prst="rect">
            <a:avLst/>
          </a:prstGeom>
          <a:noFill/>
        </p:spPr>
        <p:txBody>
          <a:bodyPr wrap="none" lIns="0" tIns="0" rIns="0" bIns="0" rtlCol="0">
            <a:spAutoFit/>
          </a:bodyPr>
          <a:lstStyle/>
          <a:p>
            <a:pPr>
              <a:lnSpc>
                <a:spcPts val="700"/>
              </a:lnSpc>
              <a:spcBef>
                <a:spcPts val="100"/>
              </a:spcBef>
            </a:pPr>
            <a:r>
              <a:rPr lang="de-DE" sz="600" cap="all" spc="40" smtClean="0">
                <a:solidFill>
                  <a:schemeClr val="bg1">
                    <a:lumMod val="50000"/>
                  </a:schemeClr>
                </a:solidFill>
                <a:latin typeface="Verdana" pitchFamily="34" charset="0"/>
                <a:ea typeface="Verdana" pitchFamily="34" charset="0"/>
                <a:cs typeface="Verdana" pitchFamily="34" charset="0"/>
              </a:rPr>
              <a:t>Campus grosshadern</a:t>
            </a:r>
          </a:p>
          <a:p>
            <a:pPr>
              <a:lnSpc>
                <a:spcPts val="700"/>
              </a:lnSpc>
              <a:spcBef>
                <a:spcPts val="100"/>
              </a:spcBef>
            </a:pPr>
            <a:r>
              <a:rPr lang="de-DE" sz="600" cap="all" spc="40" baseline="0" smtClean="0">
                <a:solidFill>
                  <a:schemeClr val="bg1">
                    <a:lumMod val="50000"/>
                  </a:schemeClr>
                </a:solidFill>
                <a:latin typeface="Verdana" pitchFamily="34" charset="0"/>
                <a:ea typeface="Verdana" pitchFamily="34" charset="0"/>
                <a:cs typeface="Verdana" pitchFamily="34" charset="0"/>
              </a:rPr>
              <a:t>Campus innenstadt </a:t>
            </a:r>
            <a:endParaRPr lang="de-DE" sz="600" cap="all" spc="40">
              <a:solidFill>
                <a:schemeClr val="bg1">
                  <a:lumMod val="50000"/>
                </a:schemeClr>
              </a:solidFill>
              <a:latin typeface="Verdana" pitchFamily="34" charset="0"/>
              <a:ea typeface="Verdana" pitchFamily="34" charset="0"/>
              <a:cs typeface="Verdana" pitchFamily="34" charset="0"/>
            </a:endParaRPr>
          </a:p>
        </p:txBody>
      </p:sp>
      <p:sp>
        <p:nvSpPr>
          <p:cNvPr id="29" name="Textfeld 28"/>
          <p:cNvSpPr txBox="1"/>
          <p:nvPr userDrawn="1"/>
        </p:nvSpPr>
        <p:spPr>
          <a:xfrm>
            <a:off x="2531271" y="929243"/>
            <a:ext cx="1298112" cy="92333"/>
          </a:xfrm>
          <a:prstGeom prst="rect">
            <a:avLst/>
          </a:prstGeom>
          <a:noFill/>
        </p:spPr>
        <p:txBody>
          <a:bodyPr wrap="none" lIns="0" tIns="0" rIns="0" bIns="0" rtlCol="0">
            <a:spAutoFit/>
          </a:bodyPr>
          <a:lstStyle/>
          <a:p>
            <a:pPr>
              <a:spcBef>
                <a:spcPts val="100"/>
              </a:spcBef>
            </a:pPr>
            <a:r>
              <a:rPr lang="de-DE" sz="600" cap="all" spc="40" smtClean="0">
                <a:solidFill>
                  <a:schemeClr val="bg1">
                    <a:lumMod val="50000"/>
                  </a:schemeClr>
                </a:solidFill>
                <a:latin typeface="Verdana" pitchFamily="34" charset="0"/>
                <a:ea typeface="Verdana" pitchFamily="34" charset="0"/>
                <a:cs typeface="Verdana" pitchFamily="34" charset="0"/>
              </a:rPr>
              <a:t>Lorem ipsum </a:t>
            </a:r>
            <a:r>
              <a:rPr lang="de-DE" sz="600" cap="all" spc="40" err="1" smtClean="0">
                <a:solidFill>
                  <a:schemeClr val="bg1">
                    <a:lumMod val="50000"/>
                  </a:schemeClr>
                </a:solidFill>
                <a:latin typeface="Verdana" pitchFamily="34" charset="0"/>
                <a:ea typeface="Verdana" pitchFamily="34" charset="0"/>
                <a:cs typeface="Verdana" pitchFamily="34" charset="0"/>
              </a:rPr>
              <a:t>setur</a:t>
            </a:r>
            <a:r>
              <a:rPr lang="de-DE" sz="600" cap="all" spc="40" smtClean="0">
                <a:solidFill>
                  <a:schemeClr val="bg1">
                    <a:lumMod val="50000"/>
                  </a:schemeClr>
                </a:solidFill>
                <a:latin typeface="Verdana" pitchFamily="34" charset="0"/>
                <a:ea typeface="Verdana" pitchFamily="34" charset="0"/>
                <a:cs typeface="Verdana" pitchFamily="34" charset="0"/>
              </a:rPr>
              <a:t> Alarme</a:t>
            </a:r>
          </a:p>
        </p:txBody>
      </p:sp>
      <p:sp>
        <p:nvSpPr>
          <p:cNvPr id="53" name="Rechteck 52"/>
          <p:cNvSpPr/>
          <p:nvPr userDrawn="1"/>
        </p:nvSpPr>
        <p:spPr>
          <a:xfrm>
            <a:off x="2501877" y="353178"/>
            <a:ext cx="4878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userDrawn="1"/>
        </p:nvSpPr>
        <p:spPr>
          <a:xfrm>
            <a:off x="7449982" y="353178"/>
            <a:ext cx="1296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p:cNvSpPr/>
          <p:nvPr userDrawn="1"/>
        </p:nvSpPr>
        <p:spPr>
          <a:xfrm>
            <a:off x="345205" y="353178"/>
            <a:ext cx="7092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p:cNvSpPr/>
          <p:nvPr userDrawn="1"/>
        </p:nvSpPr>
        <p:spPr>
          <a:xfrm>
            <a:off x="1130887" y="353178"/>
            <a:ext cx="1296000" cy="7092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9654538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268413"/>
            <a:ext cx="4038600" cy="4752975"/>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1268413"/>
            <a:ext cx="4038600" cy="4752975"/>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B110BA9-D004-4B4D-A90A-4F22B336833B}" type="datetime1">
              <a:rPr lang="de-DE" smtClean="0">
                <a:solidFill>
                  <a:srgbClr val="000000"/>
                </a:solidFill>
              </a:rPr>
              <a:pPr>
                <a:defRPr/>
              </a:pPr>
              <a:t>30.03.20</a:t>
            </a:fld>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50DB59C-C8F4-4331-8E56-E5501A83AC1C}" type="slidenum">
              <a:rPr lang="en-US">
                <a:solidFill>
                  <a:srgbClr val="000000"/>
                </a:solidFill>
              </a:rPr>
              <a:pPr>
                <a:defRPr/>
              </a:pPr>
              <a:t>‹Nr.›</a:t>
            </a:fld>
            <a:endParaRPr lang="en-US">
              <a:solidFill>
                <a:srgbClr val="000000"/>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70970464"/>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565C98B-57BF-B549-B096-05E410C35382}" type="datetime1">
              <a:rPr lang="de-DE" smtClean="0">
                <a:solidFill>
                  <a:srgbClr val="000000"/>
                </a:solidFill>
              </a:rPr>
              <a:pPr>
                <a:defRPr/>
              </a:pPr>
              <a:t>30.03.20</a:t>
            </a:fld>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12BCBD0C-CF03-4E11-8694-9BD2F4D2BE7C}" type="slidenum">
              <a:rPr lang="en-US">
                <a:solidFill>
                  <a:srgbClr val="000000"/>
                </a:solidFill>
              </a:rPr>
              <a:pPr>
                <a:defRPr/>
              </a:pPr>
              <a:t>‹Nr.›</a:t>
            </a:fld>
            <a:endParaRPr lang="en-US">
              <a:solidFill>
                <a:srgbClr val="000000"/>
              </a:solidFill>
            </a:endParaRPr>
          </a:p>
        </p:txBody>
      </p:sp>
      <p:sp>
        <p:nvSpPr>
          <p:cNvPr id="9"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66586020"/>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1B43342-44B5-884B-8F62-48FA6F003889}" type="datetime1">
              <a:rPr lang="de-DE" smtClean="0">
                <a:solidFill>
                  <a:srgbClr val="000000"/>
                </a:solidFill>
              </a:rPr>
              <a:pPr>
                <a:defRPr/>
              </a:pPr>
              <a:t>30.03.20</a:t>
            </a:fld>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0DCF132A-352D-43D1-A05A-249D75A2E6A8}" type="slidenum">
              <a:rPr lang="en-US">
                <a:solidFill>
                  <a:srgbClr val="000000"/>
                </a:solidFill>
              </a:rPr>
              <a:pPr>
                <a:defRPr/>
              </a:pPr>
              <a:t>‹Nr.›</a:t>
            </a:fld>
            <a:endParaRPr lang="en-US">
              <a:solidFill>
                <a:srgbClr val="000000"/>
              </a:solidFill>
            </a:endParaRPr>
          </a:p>
        </p:txBody>
      </p:sp>
      <p:sp>
        <p:nvSpPr>
          <p:cNvPr id="5"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561096860"/>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494A6BA-4B60-F84A-852C-DCD8091CDBF9}" type="datetime1">
              <a:rPr lang="de-DE" smtClean="0">
                <a:solidFill>
                  <a:srgbClr val="000000"/>
                </a:solidFill>
              </a:rPr>
              <a:pPr>
                <a:defRPr/>
              </a:pPr>
              <a:t>30.03.20</a:t>
            </a:fld>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99444470-8C2A-4B0C-B4BF-18F23B81ECA2}" type="slidenum">
              <a:rPr lang="en-US">
                <a:solidFill>
                  <a:srgbClr val="000000"/>
                </a:solidFill>
              </a:rPr>
              <a:pPr>
                <a:defRPr/>
              </a:pPr>
              <a:t>‹Nr.›</a:t>
            </a:fld>
            <a:endParaRPr lang="en-US">
              <a:solidFill>
                <a:srgbClr val="000000"/>
              </a:solidFill>
            </a:endParaRPr>
          </a:p>
        </p:txBody>
      </p:sp>
      <p:sp>
        <p:nvSpPr>
          <p:cNvPr id="4"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0094420"/>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EDC8423-8DDE-B343-9C25-69ECDAD3A2BF}" type="datetime1">
              <a:rPr lang="de-DE" smtClean="0">
                <a:solidFill>
                  <a:srgbClr val="000000"/>
                </a:solidFill>
              </a:rPr>
              <a:pPr>
                <a:defRPr/>
              </a:pPr>
              <a:t>30.03.20</a:t>
            </a:fld>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8C180A2-6E50-41CC-881D-9B49C80C9EE5}" type="slidenum">
              <a:rPr lang="en-US">
                <a:solidFill>
                  <a:srgbClr val="000000"/>
                </a:solidFill>
              </a:rPr>
              <a:pPr>
                <a:defRPr/>
              </a:pPr>
              <a:t>‹Nr.›</a:t>
            </a:fld>
            <a:endParaRPr lang="en-US">
              <a:solidFill>
                <a:srgbClr val="000000"/>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549061008"/>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424BFE2-7215-2F43-91B8-84B21426B45F}" type="datetime1">
              <a:rPr lang="de-DE" smtClean="0">
                <a:solidFill>
                  <a:srgbClr val="000000"/>
                </a:solidFill>
              </a:rPr>
              <a:pPr>
                <a:defRPr/>
              </a:pPr>
              <a:t>30.03.20</a:t>
            </a:fld>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25A5A20-60EE-40FB-BCD7-33E06C1A8D7F}" type="slidenum">
              <a:rPr lang="en-US">
                <a:solidFill>
                  <a:srgbClr val="000000"/>
                </a:solidFill>
              </a:rPr>
              <a:pPr>
                <a:defRPr/>
              </a:pPr>
              <a:t>‹Nr.›</a:t>
            </a:fld>
            <a:endParaRPr lang="en-US">
              <a:solidFill>
                <a:srgbClr val="000000"/>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81540340"/>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2A0F682-41BD-E245-951B-807AC10F702C}" type="datetime1">
              <a:rPr lang="de-DE" smtClean="0">
                <a:solidFill>
                  <a:srgbClr val="000000"/>
                </a:solidFill>
              </a:rPr>
              <a:pPr>
                <a:defRPr/>
              </a:pPr>
              <a:t>30.03.20</a:t>
            </a:fld>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331A474-29AC-4514-BEED-91E120E6A2C8}" type="slidenum">
              <a:rPr lang="en-US">
                <a:solidFill>
                  <a:srgbClr val="000000"/>
                </a:solidFill>
              </a:rPr>
              <a:pPr>
                <a:defRPr/>
              </a:pPr>
              <a:t>‹Nr.›</a:t>
            </a:fld>
            <a:endParaRPr lang="en-US">
              <a:solidFill>
                <a:srgbClr val="000000"/>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16511197"/>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188919"/>
            <a:ext cx="2057400" cy="5832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188919"/>
            <a:ext cx="6019800"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043C1E-4B5B-1549-9D24-C6D408E1CF43}" type="datetime1">
              <a:rPr lang="de-DE" smtClean="0">
                <a:solidFill>
                  <a:srgbClr val="000000"/>
                </a:solidFill>
              </a:rPr>
              <a:pPr>
                <a:defRPr/>
              </a:pPr>
              <a:t>30.03.20</a:t>
            </a:fld>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F2A46CE-5A51-49FA-9B6B-B594DB3ED351}" type="slidenum">
              <a:rPr lang="en-US">
                <a:solidFill>
                  <a:srgbClr val="000000"/>
                </a:solidFill>
              </a:rPr>
              <a:pPr>
                <a:defRPr/>
              </a:pPr>
              <a:t>‹Nr.›</a:t>
            </a:fld>
            <a:endParaRPr lang="en-US">
              <a:solidFill>
                <a:srgbClr val="000000"/>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67344005"/>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0" y="66677"/>
            <a:ext cx="9144000" cy="62579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ftr" sz="quarter" idx="10"/>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47651331"/>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dirty="0"/>
          </a:p>
        </p:txBody>
      </p:sp>
      <p:sp>
        <p:nvSpPr>
          <p:cNvPr id="6" name="Foliennummernplatzhalter 5"/>
          <p:cNvSpPr>
            <a:spLocks noGrp="1"/>
          </p:cNvSpPr>
          <p:nvPr>
            <p:ph type="sldNum" sz="quarter" idx="12"/>
          </p:nvPr>
        </p:nvSpPr>
        <p:spPr>
          <a:xfrm>
            <a:off x="7613351" y="6336001"/>
            <a:ext cx="1073450" cy="365125"/>
          </a:xfrm>
          <a:prstGeom prst="rect">
            <a:avLst/>
          </a:prstGeom>
        </p:spPr>
        <p:txBody>
          <a:bodyPr/>
          <a:lstStyle/>
          <a:p>
            <a:pPr defTabSz="685809"/>
            <a:fld id="{C35702F0-00B0-4166-91F8-34FEECD0CDA9}" type="slidenum">
              <a:rPr lang="de-DE">
                <a:solidFill>
                  <a:srgbClr val="145A96"/>
                </a:solidFill>
              </a:rPr>
              <a:pPr defTabSz="685809"/>
              <a:t>‹Nr.›</a:t>
            </a:fld>
            <a:endParaRPr lang="de-DE">
              <a:solidFill>
                <a:srgbClr val="145A96"/>
              </a:solidFill>
            </a:endParaRPr>
          </a:p>
        </p:txBody>
      </p:sp>
      <p:sp>
        <p:nvSpPr>
          <p:cNvPr id="8" name="Textplatzhalter 7"/>
          <p:cNvSpPr>
            <a:spLocks noGrp="1"/>
          </p:cNvSpPr>
          <p:nvPr>
            <p:ph type="body" sz="quarter" idx="13"/>
          </p:nvPr>
        </p:nvSpPr>
        <p:spPr>
          <a:xfrm>
            <a:off x="468000" y="6336002"/>
            <a:ext cx="7084227" cy="530225"/>
          </a:xfrm>
        </p:spPr>
        <p:txBody>
          <a:bodyPr>
            <a:normAutofit/>
          </a:bodyPr>
          <a:lstStyle>
            <a:lvl1pPr marL="0" indent="0">
              <a:buNone/>
              <a:defRPr sz="750">
                <a:solidFill>
                  <a:srgbClr val="4C4C4C"/>
                </a:solidFill>
              </a:defRPr>
            </a:lvl1pPr>
          </a:lstStyle>
          <a:p>
            <a:pPr lvl="0"/>
            <a:r>
              <a:rPr lang="de-DE" smtClean="0"/>
              <a:t>Mastertextformat bearbeiten</a:t>
            </a:r>
          </a:p>
        </p:txBody>
      </p:sp>
      <p:sp>
        <p:nvSpPr>
          <p:cNvPr id="7" name="Textplatzhalter 6"/>
          <p:cNvSpPr>
            <a:spLocks noGrp="1"/>
          </p:cNvSpPr>
          <p:nvPr>
            <p:ph type="body" sz="quarter" idx="14"/>
          </p:nvPr>
        </p:nvSpPr>
        <p:spPr>
          <a:xfrm>
            <a:off x="468315" y="1407601"/>
            <a:ext cx="8218487" cy="4832333"/>
          </a:xfrm>
        </p:spPr>
        <p:txBody>
          <a:bodyPr/>
          <a:lstStyle>
            <a:lvl1pPr marL="0" indent="0">
              <a:buNone/>
              <a:defRPr sz="1500" b="1"/>
            </a:lvl1pPr>
            <a:lvl2pPr marL="203600" indent="-203600">
              <a:defRPr sz="1500"/>
            </a:lvl2pPr>
            <a:lvl3pPr marL="406010" indent="-202409">
              <a:defRPr sz="1350"/>
            </a:lvl3pPr>
            <a:lvl4pPr marL="603655" indent="-197647">
              <a:defRPr/>
            </a:lvl4pPr>
            <a:lvl5pPr marL="806064" indent="-202409">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20479133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Textfeld 6"/>
          <p:cNvSpPr txBox="1"/>
          <p:nvPr userDrawn="1"/>
        </p:nvSpPr>
        <p:spPr>
          <a:xfrm>
            <a:off x="5832405" y="6502313"/>
            <a:ext cx="914400" cy="914400"/>
          </a:xfrm>
          <a:prstGeom prst="rect">
            <a:avLst/>
          </a:prstGeom>
        </p:spPr>
        <p:txBody>
          <a:bodyPr vert="horz" wrap="none" lIns="0" tIns="0" rIns="0" bIns="0" rtlCol="0">
            <a:noAutofit/>
          </a:bodyPr>
          <a:lstStyle/>
          <a:p>
            <a:pPr marL="285750" indent="-285750">
              <a:buClr>
                <a:schemeClr val="bg2"/>
              </a:buClr>
              <a:buSzPct val="140000"/>
              <a:buFont typeface="Wingdings" pitchFamily="2" charset="2"/>
              <a:buChar char="§"/>
            </a:pPr>
            <a:endParaRPr lang="de-DE" sz="1600" dirty="0" smtClean="0"/>
          </a:p>
        </p:txBody>
      </p:sp>
      <p:sp>
        <p:nvSpPr>
          <p:cNvPr id="8" name="Textfeld 7"/>
          <p:cNvSpPr txBox="1"/>
          <p:nvPr userDrawn="1"/>
        </p:nvSpPr>
        <p:spPr>
          <a:xfrm>
            <a:off x="5397326" y="6431763"/>
            <a:ext cx="914400" cy="914400"/>
          </a:xfrm>
          <a:prstGeom prst="rect">
            <a:avLst/>
          </a:prstGeom>
        </p:spPr>
        <p:txBody>
          <a:bodyPr vert="horz" wrap="none" lIns="0" tIns="0" rIns="0" bIns="0" rtlCol="0">
            <a:noAutofit/>
          </a:bodyPr>
          <a:lstStyle/>
          <a:p>
            <a:pPr marL="285750" indent="-285750">
              <a:buClr>
                <a:schemeClr val="bg2"/>
              </a:buClr>
              <a:buSzPct val="140000"/>
              <a:buFont typeface="Wingdings" pitchFamily="2" charset="2"/>
              <a:buChar char="§"/>
            </a:pPr>
            <a:endParaRPr lang="de-DE" sz="1600" dirty="0" smtClean="0"/>
          </a:p>
        </p:txBody>
      </p:sp>
      <p:sp>
        <p:nvSpPr>
          <p:cNvPr id="10" name="Textfeld 9"/>
          <p:cNvSpPr txBox="1"/>
          <p:nvPr userDrawn="1"/>
        </p:nvSpPr>
        <p:spPr>
          <a:xfrm>
            <a:off x="5217311" y="6486834"/>
            <a:ext cx="914400" cy="914400"/>
          </a:xfrm>
          <a:prstGeom prst="rect">
            <a:avLst/>
          </a:prstGeom>
        </p:spPr>
        <p:txBody>
          <a:bodyPr vert="horz" wrap="none" lIns="0" tIns="0" rIns="0" bIns="0" rtlCol="0">
            <a:noAutofit/>
          </a:bodyPr>
          <a:lstStyle/>
          <a:p>
            <a:pPr marL="285750" indent="-285750">
              <a:buClr>
                <a:schemeClr val="bg2"/>
              </a:buClr>
              <a:buSzPct val="140000"/>
              <a:buFont typeface="Wingdings" pitchFamily="2" charset="2"/>
              <a:buChar char="§"/>
            </a:pPr>
            <a:endParaRPr lang="de-DE" sz="1600" dirty="0" smtClean="0"/>
          </a:p>
        </p:txBody>
      </p:sp>
    </p:spTree>
    <p:extLst>
      <p:ext uri="{BB962C8B-B14F-4D97-AF65-F5344CB8AC3E}">
        <p14:creationId xmlns:p14="http://schemas.microsoft.com/office/powerpoint/2010/main" val="363727415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Logo_full"/>
          <p:cNvPicPr>
            <a:picLocks noChangeAspect="1" noChangeArrowheads="1"/>
          </p:cNvPicPr>
          <p:nvPr/>
        </p:nvPicPr>
        <p:blipFill>
          <a:blip r:embed="rId2">
            <a:extLst>
              <a:ext uri="{28A0092B-C50C-407E-A947-70E740481C1C}">
                <a14:useLocalDpi xmlns:a14="http://schemas.microsoft.com/office/drawing/2010/main" val="0"/>
              </a:ext>
            </a:extLst>
          </a:blip>
          <a:srcRect l="8690" t="25854" r="7799" b="25854"/>
          <a:stretch>
            <a:fillRect/>
          </a:stretch>
        </p:blipFill>
        <p:spPr bwMode="auto">
          <a:xfrm>
            <a:off x="179388" y="188913"/>
            <a:ext cx="2016125"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687388" y="1412875"/>
            <a:ext cx="7772400" cy="863600"/>
          </a:xfrm>
        </p:spPr>
        <p:txBody>
          <a:bodyPr/>
          <a:lstStyle>
            <a:lvl1pPr algn="ctr">
              <a:defRPr sz="3556"/>
            </a:lvl1pPr>
          </a:lstStyle>
          <a:p>
            <a:pPr lvl="0"/>
            <a:r>
              <a:rPr lang="en-US" noProof="0" smtClean="0"/>
              <a:t>Click to edit Master title style</a:t>
            </a:r>
          </a:p>
        </p:txBody>
      </p:sp>
      <p:sp>
        <p:nvSpPr>
          <p:cNvPr id="13316" name="Rectangle 4"/>
          <p:cNvSpPr>
            <a:spLocks noGrp="1" noChangeArrowheads="1"/>
          </p:cNvSpPr>
          <p:nvPr>
            <p:ph type="subTitle" idx="1"/>
          </p:nvPr>
        </p:nvSpPr>
        <p:spPr>
          <a:xfrm>
            <a:off x="684213" y="2709864"/>
            <a:ext cx="7775575" cy="2232025"/>
          </a:xfrm>
        </p:spPr>
        <p:txBody>
          <a:bodyPr/>
          <a:lstStyle>
            <a:lvl1pPr marL="0" indent="0" algn="ctr">
              <a:buFont typeface="Wingdings" pitchFamily="2" charset="2"/>
              <a:buNone/>
              <a:defRPr sz="2489"/>
            </a:lvl1pPr>
          </a:lstStyle>
          <a:p>
            <a:pPr lvl="0"/>
            <a:r>
              <a:rPr lang="en-US" noProof="0" smtClean="0"/>
              <a:t>Click to edit Master subtitle style</a:t>
            </a:r>
          </a:p>
        </p:txBody>
      </p:sp>
    </p:spTree>
    <p:extLst>
      <p:ext uri="{BB962C8B-B14F-4D97-AF65-F5344CB8AC3E}">
        <p14:creationId xmlns:p14="http://schemas.microsoft.com/office/powerpoint/2010/main" val="559510542"/>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3FF2737D-A681-D945-BE2C-2EE75FCCFE61}" type="datetime1">
              <a:rPr lang="de-DE"/>
              <a:pPr>
                <a:defRPr/>
              </a:pPr>
              <a:t>30.03.20</a:t>
            </a:fld>
            <a:endParaRPr lang="en-US"/>
          </a:p>
        </p:txBody>
      </p:sp>
      <p:sp>
        <p:nvSpPr>
          <p:cNvPr id="5"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C8E04C42-372E-DE4F-847F-842892C60D24}" type="slidenum">
              <a:rPr lang="en-US"/>
              <a:pPr>
                <a:defRPr/>
              </a:pPr>
              <a:t>‹Nr.›</a:t>
            </a:fld>
            <a:endParaRPr lang="en-US"/>
          </a:p>
        </p:txBody>
      </p:sp>
      <p:sp>
        <p:nvSpPr>
          <p:cNvPr id="6"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2508633190"/>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8733F475-8F77-CE4B-AC9F-3CDEEDEFB7B8}" type="datetime1">
              <a:rPr lang="de-DE"/>
              <a:pPr>
                <a:defRPr/>
              </a:pPr>
              <a:t>30.03.20</a:t>
            </a:fld>
            <a:endParaRPr lang="en-US"/>
          </a:p>
        </p:txBody>
      </p:sp>
      <p:sp>
        <p:nvSpPr>
          <p:cNvPr id="5"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7149E5B4-13A9-8E44-95DA-A52132A8B143}" type="slidenum">
              <a:rPr lang="en-US"/>
              <a:pPr>
                <a:defRPr/>
              </a:pPr>
              <a:t>‹Nr.›</a:t>
            </a:fld>
            <a:endParaRPr lang="en-US"/>
          </a:p>
        </p:txBody>
      </p:sp>
      <p:sp>
        <p:nvSpPr>
          <p:cNvPr id="6"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3054519885"/>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268413"/>
            <a:ext cx="4038600" cy="4752975"/>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1268413"/>
            <a:ext cx="4038600" cy="4752975"/>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EB110BA9-D004-4B4D-A90A-4F22B336833B}" type="datetime1">
              <a:rPr lang="de-DE"/>
              <a:pPr>
                <a:defRPr/>
              </a:pPr>
              <a:t>30.03.20</a:t>
            </a:fld>
            <a:endParaRPr lang="en-US"/>
          </a:p>
        </p:txBody>
      </p:sp>
      <p:sp>
        <p:nvSpPr>
          <p:cNvPr id="6"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D9A5B4AF-D80D-EA4F-BC72-02BEF39E1275}" type="slidenum">
              <a:rPr lang="en-US"/>
              <a:pPr>
                <a:defRPr/>
              </a:pPr>
              <a:t>‹Nr.›</a:t>
            </a:fld>
            <a:endParaRPr lang="en-US"/>
          </a:p>
        </p:txBody>
      </p:sp>
      <p:sp>
        <p:nvSpPr>
          <p:cNvPr id="7"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1375255669"/>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3565C98B-57BF-B549-B096-05E410C35382}" type="datetime1">
              <a:rPr lang="de-DE"/>
              <a:pPr>
                <a:defRPr/>
              </a:pPr>
              <a:t>30.03.20</a:t>
            </a:fld>
            <a:endParaRPr lang="en-US"/>
          </a:p>
        </p:txBody>
      </p:sp>
      <p:sp>
        <p:nvSpPr>
          <p:cNvPr id="8"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059FB0D8-BDDD-514E-9647-408B22C0B730}" type="slidenum">
              <a:rPr lang="en-US"/>
              <a:pPr>
                <a:defRPr/>
              </a:pPr>
              <a:t>‹Nr.›</a:t>
            </a:fld>
            <a:endParaRPr lang="en-US"/>
          </a:p>
        </p:txBody>
      </p:sp>
      <p:sp>
        <p:nvSpPr>
          <p:cNvPr id="9"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1437715117"/>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C1B43342-44B5-884B-8F62-48FA6F003889}" type="datetime1">
              <a:rPr lang="de-DE"/>
              <a:pPr>
                <a:defRPr/>
              </a:pPr>
              <a:t>30.03.20</a:t>
            </a:fld>
            <a:endParaRPr lang="en-US"/>
          </a:p>
        </p:txBody>
      </p:sp>
      <p:sp>
        <p:nvSpPr>
          <p:cNvPr id="4"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BC619077-CA88-2A4F-808E-CA6D256FA3DE}" type="slidenum">
              <a:rPr lang="en-US"/>
              <a:pPr>
                <a:defRPr/>
              </a:pPr>
              <a:t>‹Nr.›</a:t>
            </a:fld>
            <a:endParaRPr lang="en-US"/>
          </a:p>
        </p:txBody>
      </p:sp>
      <p:sp>
        <p:nvSpPr>
          <p:cNvPr id="5"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4131189160"/>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B494A6BA-4B60-F84A-852C-DCD8091CDBF9}" type="datetime1">
              <a:rPr lang="de-DE"/>
              <a:pPr>
                <a:defRPr/>
              </a:pPr>
              <a:t>30.03.20</a:t>
            </a:fld>
            <a:endParaRPr lang="en-US"/>
          </a:p>
        </p:txBody>
      </p:sp>
      <p:sp>
        <p:nvSpPr>
          <p:cNvPr id="3"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FBEF75EE-9F81-014C-8182-1E3947F7E844}" type="slidenum">
              <a:rPr lang="en-US"/>
              <a:pPr>
                <a:defRPr/>
              </a:pPr>
              <a:t>‹Nr.›</a:t>
            </a:fld>
            <a:endParaRPr lang="en-US"/>
          </a:p>
        </p:txBody>
      </p:sp>
      <p:sp>
        <p:nvSpPr>
          <p:cNvPr id="4"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919487088"/>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2EDC8423-8DDE-B343-9C25-69ECDAD3A2BF}" type="datetime1">
              <a:rPr lang="de-DE"/>
              <a:pPr>
                <a:defRPr/>
              </a:pPr>
              <a:t>30.03.20</a:t>
            </a:fld>
            <a:endParaRPr lang="en-US"/>
          </a:p>
        </p:txBody>
      </p:sp>
      <p:sp>
        <p:nvSpPr>
          <p:cNvPr id="6"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CAFC6AA1-F258-7D4F-81EB-2D17F81C5D7C}" type="slidenum">
              <a:rPr lang="en-US"/>
              <a:pPr>
                <a:defRPr/>
              </a:pPr>
              <a:t>‹Nr.›</a:t>
            </a:fld>
            <a:endParaRPr lang="en-US"/>
          </a:p>
        </p:txBody>
      </p:sp>
      <p:sp>
        <p:nvSpPr>
          <p:cNvPr id="7"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3048240410"/>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C424BFE2-7215-2F43-91B8-84B21426B45F}" type="datetime1">
              <a:rPr lang="de-DE"/>
              <a:pPr>
                <a:defRPr/>
              </a:pPr>
              <a:t>30.03.20</a:t>
            </a:fld>
            <a:endParaRPr lang="en-US"/>
          </a:p>
        </p:txBody>
      </p:sp>
      <p:sp>
        <p:nvSpPr>
          <p:cNvPr id="6"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0F0D97AA-76BF-384C-9AED-3E7B7467023E}" type="slidenum">
              <a:rPr lang="en-US"/>
              <a:pPr>
                <a:defRPr/>
              </a:pPr>
              <a:t>‹Nr.›</a:t>
            </a:fld>
            <a:endParaRPr lang="en-US"/>
          </a:p>
        </p:txBody>
      </p:sp>
      <p:sp>
        <p:nvSpPr>
          <p:cNvPr id="7"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94485455"/>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82A0F682-41BD-E245-951B-807AC10F702C}" type="datetime1">
              <a:rPr lang="de-DE"/>
              <a:pPr>
                <a:defRPr/>
              </a:pPr>
              <a:t>30.03.20</a:t>
            </a:fld>
            <a:endParaRPr lang="en-US"/>
          </a:p>
        </p:txBody>
      </p:sp>
      <p:sp>
        <p:nvSpPr>
          <p:cNvPr id="5"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A168E429-28C2-D149-90F7-C5B12D6F1B23}" type="slidenum">
              <a:rPr lang="en-US"/>
              <a:pPr>
                <a:defRPr/>
              </a:pPr>
              <a:t>‹Nr.›</a:t>
            </a:fld>
            <a:endParaRPr lang="en-US"/>
          </a:p>
        </p:txBody>
      </p:sp>
      <p:sp>
        <p:nvSpPr>
          <p:cNvPr id="6"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104791774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Fließ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4" name="Datumsplatzhalter 3"/>
          <p:cNvSpPr>
            <a:spLocks noGrp="1"/>
          </p:cNvSpPr>
          <p:nvPr>
            <p:ph type="dt" sz="half" idx="10"/>
          </p:nvPr>
        </p:nvSpPr>
        <p:spPr>
          <a:xfrm>
            <a:off x="619441" y="6380100"/>
            <a:ext cx="2133600" cy="180000"/>
          </a:xfrm>
          <a:prstGeom prst="rect">
            <a:avLst/>
          </a:prstGeom>
        </p:spPr>
        <p:txBody>
          <a:bodyPr/>
          <a:lstStyle/>
          <a:p>
            <a:fld id="{FEC249C6-6B9C-4CF6-B2C9-1B181E9F958E}" type="datetime1">
              <a:rPr lang="de-DE" smtClean="0"/>
              <a:pPr/>
              <a:t>30.03.20</a:t>
            </a:fld>
            <a:endParaRPr lang="de-DE"/>
          </a:p>
        </p:txBody>
      </p:sp>
      <p:sp>
        <p:nvSpPr>
          <p:cNvPr id="5" name="Fußzeilenplatzhalter 4"/>
          <p:cNvSpPr>
            <a:spLocks noGrp="1"/>
          </p:cNvSpPr>
          <p:nvPr>
            <p:ph type="ftr" sz="quarter" idx="11"/>
          </p:nvPr>
        </p:nvSpPr>
        <p:spPr/>
        <p:txBody>
          <a:bodyPr/>
          <a:lstStyle/>
          <a:p>
            <a:r>
              <a:rPr lang="de-DE" smtClean="0"/>
              <a:t>Titel der Präsentation und Name des Redners</a:t>
            </a:r>
            <a:endParaRPr lang="de-DE"/>
          </a:p>
        </p:txBody>
      </p:sp>
      <p:sp>
        <p:nvSpPr>
          <p:cNvPr id="6" name="Foliennummernplatzhalter 5"/>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Tree>
    <p:extLst>
      <p:ext uri="{BB962C8B-B14F-4D97-AF65-F5344CB8AC3E}">
        <p14:creationId xmlns:p14="http://schemas.microsoft.com/office/powerpoint/2010/main" val="393352237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188919"/>
            <a:ext cx="2057400" cy="5832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188919"/>
            <a:ext cx="6019800"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C7043C1E-4B5B-1549-9D24-C6D408E1CF43}" type="datetime1">
              <a:rPr lang="de-DE"/>
              <a:pPr>
                <a:defRPr/>
              </a:pPr>
              <a:t>30.03.20</a:t>
            </a:fld>
            <a:endParaRPr lang="en-US"/>
          </a:p>
        </p:txBody>
      </p:sp>
      <p:sp>
        <p:nvSpPr>
          <p:cNvPr id="5"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57BCA136-F2C9-4544-99EA-BDF7F11F4AE9}" type="slidenum">
              <a:rPr lang="en-US"/>
              <a:pPr>
                <a:defRPr/>
              </a:pPr>
              <a:t>‹Nr.›</a:t>
            </a:fld>
            <a:endParaRPr lang="en-US"/>
          </a:p>
        </p:txBody>
      </p:sp>
      <p:sp>
        <p:nvSpPr>
          <p:cNvPr id="6"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640130075"/>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0" y="66677"/>
            <a:ext cx="9144000" cy="62579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ftr" sz="quarter" idx="10"/>
          </p:nvPr>
        </p:nvSpPr>
        <p:spPr/>
        <p:txBody>
          <a:bodyPr/>
          <a:lstStyle>
            <a:lvl1pPr eaLnBrk="0" hangingPunct="0">
              <a:spcBef>
                <a:spcPct val="20000"/>
              </a:spcBef>
              <a:buFontTx/>
              <a:buChar char="•"/>
              <a:defRPr>
                <a:ea typeface="MS PGothic" charset="0"/>
                <a:cs typeface="MS PGothic" charset="0"/>
              </a:defRPr>
            </a:lvl1pPr>
          </a:lstStyle>
          <a:p>
            <a:pPr>
              <a:defRPr/>
            </a:pPr>
            <a:endParaRPr lang="en-GB"/>
          </a:p>
        </p:txBody>
      </p:sp>
    </p:spTree>
    <p:extLst>
      <p:ext uri="{BB962C8B-B14F-4D97-AF65-F5344CB8AC3E}">
        <p14:creationId xmlns:p14="http://schemas.microsoft.com/office/powerpoint/2010/main" val="3936422302"/>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dirty="0"/>
          </a:p>
        </p:txBody>
      </p:sp>
      <p:sp>
        <p:nvSpPr>
          <p:cNvPr id="8" name="Textplatzhalter 7"/>
          <p:cNvSpPr>
            <a:spLocks noGrp="1"/>
          </p:cNvSpPr>
          <p:nvPr>
            <p:ph type="body" sz="quarter" idx="13"/>
          </p:nvPr>
        </p:nvSpPr>
        <p:spPr>
          <a:xfrm>
            <a:off x="468000" y="6336002"/>
            <a:ext cx="7084227" cy="530225"/>
          </a:xfrm>
        </p:spPr>
        <p:txBody>
          <a:bodyPr>
            <a:normAutofit/>
          </a:bodyPr>
          <a:lstStyle>
            <a:lvl1pPr marL="0" indent="0">
              <a:buNone/>
              <a:defRPr sz="750">
                <a:solidFill>
                  <a:srgbClr val="4C4C4C"/>
                </a:solidFill>
              </a:defRPr>
            </a:lvl1pPr>
          </a:lstStyle>
          <a:p>
            <a:pPr lvl="0"/>
            <a:r>
              <a:rPr lang="de-DE" smtClean="0"/>
              <a:t>Mastertextformat bearbeiten</a:t>
            </a:r>
          </a:p>
        </p:txBody>
      </p:sp>
      <p:sp>
        <p:nvSpPr>
          <p:cNvPr id="7" name="Textplatzhalter 6"/>
          <p:cNvSpPr>
            <a:spLocks noGrp="1"/>
          </p:cNvSpPr>
          <p:nvPr>
            <p:ph type="body" sz="quarter" idx="14"/>
          </p:nvPr>
        </p:nvSpPr>
        <p:spPr>
          <a:xfrm>
            <a:off x="468315" y="1407601"/>
            <a:ext cx="8218487" cy="4832333"/>
          </a:xfrm>
        </p:spPr>
        <p:txBody>
          <a:bodyPr/>
          <a:lstStyle>
            <a:lvl1pPr marL="0" indent="0">
              <a:buNone/>
              <a:defRPr sz="1500" b="1"/>
            </a:lvl1pPr>
            <a:lvl2pPr marL="203600" indent="-203600">
              <a:defRPr sz="1500"/>
            </a:lvl2pPr>
            <a:lvl3pPr marL="406010" indent="-202409">
              <a:defRPr sz="1350"/>
            </a:lvl3pPr>
            <a:lvl4pPr marL="603655" indent="-197647">
              <a:defRPr/>
            </a:lvl4pPr>
            <a:lvl5pPr marL="806064" indent="-202409">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p:txBody>
      </p:sp>
      <p:sp>
        <p:nvSpPr>
          <p:cNvPr id="5" name="Foliennummernplatzhalter 5"/>
          <p:cNvSpPr>
            <a:spLocks noGrp="1"/>
          </p:cNvSpPr>
          <p:nvPr>
            <p:ph type="sldNum" sz="quarter" idx="15"/>
          </p:nvPr>
        </p:nvSpPr>
        <p:spPr>
          <a:xfrm>
            <a:off x="7613650" y="6335713"/>
            <a:ext cx="1073150" cy="365125"/>
          </a:xfrm>
        </p:spPr>
        <p:txBody>
          <a:bodyPr/>
          <a:lstStyle>
            <a:lvl1pPr defTabSz="685809" eaLnBrk="0" hangingPunct="0">
              <a:spcBef>
                <a:spcPct val="20000"/>
              </a:spcBef>
              <a:buFontTx/>
              <a:buChar char="•"/>
              <a:defRPr>
                <a:solidFill>
                  <a:srgbClr val="145A96"/>
                </a:solidFill>
                <a:ea typeface="MS PGothic" charset="0"/>
                <a:cs typeface="MS PGothic" charset="0"/>
              </a:defRPr>
            </a:lvl1pPr>
          </a:lstStyle>
          <a:p>
            <a:pPr>
              <a:defRPr/>
            </a:pPr>
            <a:fld id="{A7AB18C7-E2D3-E240-A8F3-FF4BCB7E954C}" type="slidenum">
              <a:rPr lang="de-DE"/>
              <a:pPr>
                <a:defRPr/>
              </a:pPr>
              <a:t>‹Nr.›</a:t>
            </a:fld>
            <a:endParaRPr lang="de-DE"/>
          </a:p>
        </p:txBody>
      </p:sp>
    </p:spTree>
    <p:extLst>
      <p:ext uri="{BB962C8B-B14F-4D97-AF65-F5344CB8AC3E}">
        <p14:creationId xmlns:p14="http://schemas.microsoft.com/office/powerpoint/2010/main" val="3611595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Logo_full"/>
          <p:cNvPicPr>
            <a:picLocks noChangeAspect="1" noChangeArrowheads="1"/>
          </p:cNvPicPr>
          <p:nvPr/>
        </p:nvPicPr>
        <p:blipFill>
          <a:blip r:embed="rId2">
            <a:extLst>
              <a:ext uri="{28A0092B-C50C-407E-A947-70E740481C1C}">
                <a14:useLocalDpi xmlns:a14="http://schemas.microsoft.com/office/drawing/2010/main" val="0"/>
              </a:ext>
            </a:extLst>
          </a:blip>
          <a:srcRect l="8690" t="25854" r="7799" b="25854"/>
          <a:stretch>
            <a:fillRect/>
          </a:stretch>
        </p:blipFill>
        <p:spPr bwMode="auto">
          <a:xfrm>
            <a:off x="179388" y="188913"/>
            <a:ext cx="2016125"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687388" y="1412875"/>
            <a:ext cx="7772400" cy="863600"/>
          </a:xfrm>
        </p:spPr>
        <p:txBody>
          <a:bodyPr/>
          <a:lstStyle>
            <a:lvl1pPr algn="ctr">
              <a:defRPr sz="3556"/>
            </a:lvl1pPr>
          </a:lstStyle>
          <a:p>
            <a:pPr lvl="0"/>
            <a:r>
              <a:rPr lang="en-US" noProof="0" smtClean="0"/>
              <a:t>Click to edit Master title style</a:t>
            </a:r>
          </a:p>
        </p:txBody>
      </p:sp>
      <p:sp>
        <p:nvSpPr>
          <p:cNvPr id="13316" name="Rectangle 4"/>
          <p:cNvSpPr>
            <a:spLocks noGrp="1" noChangeArrowheads="1"/>
          </p:cNvSpPr>
          <p:nvPr>
            <p:ph type="subTitle" idx="1"/>
          </p:nvPr>
        </p:nvSpPr>
        <p:spPr>
          <a:xfrm>
            <a:off x="684213" y="2709864"/>
            <a:ext cx="7775575" cy="2232025"/>
          </a:xfrm>
        </p:spPr>
        <p:txBody>
          <a:bodyPr/>
          <a:lstStyle>
            <a:lvl1pPr marL="0" indent="0" algn="ctr">
              <a:buFont typeface="Wingdings" pitchFamily="2" charset="2"/>
              <a:buNone/>
              <a:defRPr sz="2489"/>
            </a:lvl1pPr>
          </a:lstStyle>
          <a:p>
            <a:pPr lvl="0"/>
            <a:r>
              <a:rPr lang="en-US" noProof="0" smtClean="0"/>
              <a:t>Click to edit Master subtitle style</a:t>
            </a:r>
          </a:p>
        </p:txBody>
      </p:sp>
    </p:spTree>
    <p:extLst>
      <p:ext uri="{BB962C8B-B14F-4D97-AF65-F5344CB8AC3E}">
        <p14:creationId xmlns:p14="http://schemas.microsoft.com/office/powerpoint/2010/main" val="1538635028"/>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3FF2737D-A681-D945-BE2C-2EE75FCCFE61}" type="datetime1">
              <a:rPr lang="de-DE"/>
              <a:pPr>
                <a:defRPr/>
              </a:pPr>
              <a:t>30.03.20</a:t>
            </a:fld>
            <a:endParaRPr lang="en-US"/>
          </a:p>
        </p:txBody>
      </p:sp>
      <p:sp>
        <p:nvSpPr>
          <p:cNvPr id="5"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78360A33-53CD-0648-AECF-4DBD66227603}" type="slidenum">
              <a:rPr lang="en-US"/>
              <a:pPr>
                <a:defRPr/>
              </a:pPr>
              <a:t>‹Nr.›</a:t>
            </a:fld>
            <a:endParaRPr lang="en-US"/>
          </a:p>
        </p:txBody>
      </p:sp>
      <p:sp>
        <p:nvSpPr>
          <p:cNvPr id="6"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3989111545"/>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8733F475-8F77-CE4B-AC9F-3CDEEDEFB7B8}" type="datetime1">
              <a:rPr lang="de-DE"/>
              <a:pPr>
                <a:defRPr/>
              </a:pPr>
              <a:t>30.03.20</a:t>
            </a:fld>
            <a:endParaRPr lang="en-US"/>
          </a:p>
        </p:txBody>
      </p:sp>
      <p:sp>
        <p:nvSpPr>
          <p:cNvPr id="5"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B9F7028C-C3C1-0C4B-8CD6-99D2C01A56DE}" type="slidenum">
              <a:rPr lang="en-US"/>
              <a:pPr>
                <a:defRPr/>
              </a:pPr>
              <a:t>‹Nr.›</a:t>
            </a:fld>
            <a:endParaRPr lang="en-US"/>
          </a:p>
        </p:txBody>
      </p:sp>
      <p:sp>
        <p:nvSpPr>
          <p:cNvPr id="6"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3969164804"/>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268413"/>
            <a:ext cx="4038600" cy="4752975"/>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1268413"/>
            <a:ext cx="4038600" cy="4752975"/>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EB110BA9-D004-4B4D-A90A-4F22B336833B}" type="datetime1">
              <a:rPr lang="de-DE"/>
              <a:pPr>
                <a:defRPr/>
              </a:pPr>
              <a:t>30.03.20</a:t>
            </a:fld>
            <a:endParaRPr lang="en-US"/>
          </a:p>
        </p:txBody>
      </p:sp>
      <p:sp>
        <p:nvSpPr>
          <p:cNvPr id="6"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9A5B140F-DA7C-EE47-882B-3F22E9A46233}" type="slidenum">
              <a:rPr lang="en-US"/>
              <a:pPr>
                <a:defRPr/>
              </a:pPr>
              <a:t>‹Nr.›</a:t>
            </a:fld>
            <a:endParaRPr lang="en-US"/>
          </a:p>
        </p:txBody>
      </p:sp>
      <p:sp>
        <p:nvSpPr>
          <p:cNvPr id="7"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1826446810"/>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3565C98B-57BF-B549-B096-05E410C35382}" type="datetime1">
              <a:rPr lang="de-DE"/>
              <a:pPr>
                <a:defRPr/>
              </a:pPr>
              <a:t>30.03.20</a:t>
            </a:fld>
            <a:endParaRPr lang="en-US"/>
          </a:p>
        </p:txBody>
      </p:sp>
      <p:sp>
        <p:nvSpPr>
          <p:cNvPr id="8"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7B3EC1A0-A83D-FC4B-886E-92C10610DAC0}" type="slidenum">
              <a:rPr lang="en-US"/>
              <a:pPr>
                <a:defRPr/>
              </a:pPr>
              <a:t>‹Nr.›</a:t>
            </a:fld>
            <a:endParaRPr lang="en-US"/>
          </a:p>
        </p:txBody>
      </p:sp>
      <p:sp>
        <p:nvSpPr>
          <p:cNvPr id="9"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2750298257"/>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C1B43342-44B5-884B-8F62-48FA6F003889}" type="datetime1">
              <a:rPr lang="de-DE"/>
              <a:pPr>
                <a:defRPr/>
              </a:pPr>
              <a:t>30.03.20</a:t>
            </a:fld>
            <a:endParaRPr lang="en-US"/>
          </a:p>
        </p:txBody>
      </p:sp>
      <p:sp>
        <p:nvSpPr>
          <p:cNvPr id="4"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B676533A-7517-C541-AA94-C00FF9DC161E}" type="slidenum">
              <a:rPr lang="en-US"/>
              <a:pPr>
                <a:defRPr/>
              </a:pPr>
              <a:t>‹Nr.›</a:t>
            </a:fld>
            <a:endParaRPr lang="en-US"/>
          </a:p>
        </p:txBody>
      </p:sp>
      <p:sp>
        <p:nvSpPr>
          <p:cNvPr id="5"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1026886945"/>
      </p:ext>
    </p:extLst>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B494A6BA-4B60-F84A-852C-DCD8091CDBF9}" type="datetime1">
              <a:rPr lang="de-DE"/>
              <a:pPr>
                <a:defRPr/>
              </a:pPr>
              <a:t>30.03.20</a:t>
            </a:fld>
            <a:endParaRPr lang="en-US"/>
          </a:p>
        </p:txBody>
      </p:sp>
      <p:sp>
        <p:nvSpPr>
          <p:cNvPr id="3"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34A598F6-1D1F-C04F-95F3-0BF504912E62}" type="slidenum">
              <a:rPr lang="en-US"/>
              <a:pPr>
                <a:defRPr/>
              </a:pPr>
              <a:t>‹Nr.›</a:t>
            </a:fld>
            <a:endParaRPr lang="en-US"/>
          </a:p>
        </p:txBody>
      </p:sp>
      <p:sp>
        <p:nvSpPr>
          <p:cNvPr id="4"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4320504"/>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rennfolie">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 name="Picture 2" descr="bb5d72c2-1f58-4f76-a7ca-e5b4066f5a47"/>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22471" b="10500"/>
          <a:stretch/>
        </p:blipFill>
        <p:spPr bwMode="auto">
          <a:xfrm>
            <a:off x="6911159" y="4280395"/>
            <a:ext cx="2232841" cy="2577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130400" y="1503631"/>
            <a:ext cx="6192000" cy="1512000"/>
          </a:xfrm>
        </p:spPr>
        <p:txBody>
          <a:bodyPr vert="horz" lIns="0" tIns="0" rIns="0" bIns="0" rtlCol="0" anchor="t">
            <a:noAutofit/>
          </a:bodyPr>
          <a:lstStyle>
            <a:lvl1pPr>
              <a:defRPr lang="de-DE">
                <a:solidFill>
                  <a:schemeClr val="tx2"/>
                </a:solidFill>
              </a:defRPr>
            </a:lvl1pPr>
          </a:lstStyle>
          <a:p>
            <a:pPr lvl="0"/>
            <a:r>
              <a:rPr lang="de-DE" smtClean="0"/>
              <a:t>Titelmasterformat durch Klicken bearbeiten</a:t>
            </a:r>
            <a:endParaRPr lang="de-DE"/>
          </a:p>
        </p:txBody>
      </p:sp>
      <p:sp>
        <p:nvSpPr>
          <p:cNvPr id="4" name="Datumsplatzhalter 3"/>
          <p:cNvSpPr>
            <a:spLocks noGrp="1"/>
          </p:cNvSpPr>
          <p:nvPr>
            <p:ph type="dt" sz="half" idx="10"/>
          </p:nvPr>
        </p:nvSpPr>
        <p:spPr>
          <a:xfrm>
            <a:off x="619441" y="6380100"/>
            <a:ext cx="2133600" cy="180000"/>
          </a:xfrm>
          <a:prstGeom prst="rect">
            <a:avLst/>
          </a:prstGeom>
        </p:spPr>
        <p:txBody>
          <a:bodyPr/>
          <a:lstStyle/>
          <a:p>
            <a:fld id="{3C36E9AF-24B5-4DD1-84A3-4B651A8AE08B}" type="datetime1">
              <a:rPr lang="de-DE" smtClean="0"/>
              <a:pPr/>
              <a:t>30.03.20</a:t>
            </a:fld>
            <a:endParaRPr lang="de-DE"/>
          </a:p>
        </p:txBody>
      </p:sp>
      <p:sp>
        <p:nvSpPr>
          <p:cNvPr id="6" name="Foliennummernplatzhalter 5"/>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
        <p:nvSpPr>
          <p:cNvPr id="15" name="Textfeld 14"/>
          <p:cNvSpPr txBox="1"/>
          <p:nvPr userDrawn="1"/>
        </p:nvSpPr>
        <p:spPr>
          <a:xfrm>
            <a:off x="4959434" y="6388823"/>
            <a:ext cx="2736750" cy="340799"/>
          </a:xfrm>
          <a:prstGeom prst="rect">
            <a:avLst/>
          </a:prstGeom>
          <a:noFill/>
        </p:spPr>
        <p:txBody>
          <a:bodyPr wrap="square" lIns="0" tIns="0" rIns="0" bIns="0" rtlCol="0">
            <a:spAutoFit/>
          </a:bodyPr>
          <a:lstStyle/>
          <a:p>
            <a:pPr>
              <a:lnSpc>
                <a:spcPts val="1400"/>
              </a:lnSpc>
              <a:spcBef>
                <a:spcPts val="0"/>
              </a:spcBef>
            </a:pPr>
            <a:r>
              <a:rPr lang="de-DE" sz="1000" cap="all" spc="40" smtClean="0">
                <a:solidFill>
                  <a:schemeClr val="bg1">
                    <a:lumMod val="50000"/>
                  </a:schemeClr>
                </a:solidFill>
                <a:latin typeface="Verdana" pitchFamily="34" charset="0"/>
                <a:ea typeface="Verdana" pitchFamily="34" charset="0"/>
                <a:cs typeface="Verdana" pitchFamily="34" charset="0"/>
              </a:rPr>
              <a:t>Name der Einrichtung.</a:t>
            </a:r>
          </a:p>
          <a:p>
            <a:pPr>
              <a:lnSpc>
                <a:spcPts val="1400"/>
              </a:lnSpc>
              <a:spcBef>
                <a:spcPts val="0"/>
              </a:spcBef>
            </a:pPr>
            <a:r>
              <a:rPr lang="de-DE" sz="1000" cap="all" spc="40" smtClean="0">
                <a:solidFill>
                  <a:schemeClr val="bg1">
                    <a:lumMod val="50000"/>
                  </a:schemeClr>
                </a:solidFill>
                <a:latin typeface="Verdana" pitchFamily="34" charset="0"/>
                <a:ea typeface="Verdana" pitchFamily="34" charset="0"/>
                <a:cs typeface="Verdana" pitchFamily="34" charset="0"/>
              </a:rPr>
              <a:t>Kann auch 2 zeilig sein</a:t>
            </a:r>
            <a:r>
              <a:rPr lang="de-DE" sz="1000" cap="all" spc="40" baseline="0" smtClean="0">
                <a:solidFill>
                  <a:schemeClr val="bg1">
                    <a:lumMod val="50000"/>
                  </a:schemeClr>
                </a:solidFill>
                <a:latin typeface="Verdana" pitchFamily="34" charset="0"/>
                <a:ea typeface="Verdana" pitchFamily="34" charset="0"/>
                <a:cs typeface="Verdana" pitchFamily="34" charset="0"/>
              </a:rPr>
              <a:t> </a:t>
            </a:r>
            <a:endParaRPr lang="de-DE" sz="1000" cap="all" spc="40">
              <a:solidFill>
                <a:schemeClr val="bg1">
                  <a:lumMod val="50000"/>
                </a:schemeClr>
              </a:solidFill>
              <a:latin typeface="Verdana" pitchFamily="34" charset="0"/>
              <a:ea typeface="Verdana" pitchFamily="34" charset="0"/>
              <a:cs typeface="Verdana" pitchFamily="34" charset="0"/>
            </a:endParaRPr>
          </a:p>
        </p:txBody>
      </p:sp>
      <p:sp>
        <p:nvSpPr>
          <p:cNvPr id="16" name="Rechteck 15"/>
          <p:cNvSpPr/>
          <p:nvPr userDrawn="1"/>
        </p:nvSpPr>
        <p:spPr>
          <a:xfrm>
            <a:off x="0" y="6236426"/>
            <a:ext cx="9144000" cy="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 name="Textfeld 16"/>
          <p:cNvSpPr txBox="1"/>
          <p:nvPr userDrawn="1"/>
        </p:nvSpPr>
        <p:spPr>
          <a:xfrm>
            <a:off x="4888184" y="6164706"/>
            <a:ext cx="2808000" cy="190240"/>
          </a:xfrm>
          <a:prstGeom prst="rect">
            <a:avLst/>
          </a:prstGeom>
          <a:solidFill>
            <a:schemeClr val="accent1">
              <a:lumMod val="40000"/>
              <a:lumOff val="60000"/>
            </a:schemeClr>
          </a:solidFill>
        </p:spPr>
        <p:txBody>
          <a:bodyPr wrap="none" lIns="72000" tIns="18000" rIns="72000" bIns="18000" rtlCol="0">
            <a:spAutoFit/>
          </a:bodyPr>
          <a:lstStyle/>
          <a:p>
            <a:r>
              <a:rPr lang="de-DE" sz="1000" smtClean="0">
                <a:solidFill>
                  <a:schemeClr val="tx2"/>
                </a:solidFill>
                <a:latin typeface="Verdana" pitchFamily="34" charset="0"/>
                <a:ea typeface="Verdana" pitchFamily="34" charset="0"/>
                <a:cs typeface="Verdana" pitchFamily="34" charset="0"/>
              </a:rPr>
              <a:t>KLINIKUM DER UNIVERSITÄT MÜNCHEN</a:t>
            </a:r>
            <a:r>
              <a:rPr lang="de-DE" sz="1000" baseline="30000" smtClean="0">
                <a:solidFill>
                  <a:schemeClr val="tx2"/>
                </a:solidFill>
                <a:latin typeface="Verdana" pitchFamily="34" charset="0"/>
                <a:ea typeface="Verdana" pitchFamily="34" charset="0"/>
                <a:cs typeface="Verdana" pitchFamily="34" charset="0"/>
              </a:rPr>
              <a:t>®</a:t>
            </a:r>
            <a:endParaRPr lang="de-DE" sz="1000" baseline="30000">
              <a:solidFill>
                <a:schemeClr val="tx2"/>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1846858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2EDC8423-8DDE-B343-9C25-69ECDAD3A2BF}" type="datetime1">
              <a:rPr lang="de-DE"/>
              <a:pPr>
                <a:defRPr/>
              </a:pPr>
              <a:t>30.03.20</a:t>
            </a:fld>
            <a:endParaRPr lang="en-US"/>
          </a:p>
        </p:txBody>
      </p:sp>
      <p:sp>
        <p:nvSpPr>
          <p:cNvPr id="6"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A848E151-5B95-C645-AC78-1056A6875B88}" type="slidenum">
              <a:rPr lang="en-US"/>
              <a:pPr>
                <a:defRPr/>
              </a:pPr>
              <a:t>‹Nr.›</a:t>
            </a:fld>
            <a:endParaRPr lang="en-US"/>
          </a:p>
        </p:txBody>
      </p:sp>
      <p:sp>
        <p:nvSpPr>
          <p:cNvPr id="7"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925670878"/>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C424BFE2-7215-2F43-91B8-84B21426B45F}" type="datetime1">
              <a:rPr lang="de-DE"/>
              <a:pPr>
                <a:defRPr/>
              </a:pPr>
              <a:t>30.03.20</a:t>
            </a:fld>
            <a:endParaRPr lang="en-US"/>
          </a:p>
        </p:txBody>
      </p:sp>
      <p:sp>
        <p:nvSpPr>
          <p:cNvPr id="6"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F52B2AB1-7139-9E4A-817C-8FCF9A2A403A}" type="slidenum">
              <a:rPr lang="en-US"/>
              <a:pPr>
                <a:defRPr/>
              </a:pPr>
              <a:t>‹Nr.›</a:t>
            </a:fld>
            <a:endParaRPr lang="en-US"/>
          </a:p>
        </p:txBody>
      </p:sp>
      <p:sp>
        <p:nvSpPr>
          <p:cNvPr id="7"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417257477"/>
      </p:ext>
    </p:extLst>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82A0F682-41BD-E245-951B-807AC10F702C}" type="datetime1">
              <a:rPr lang="de-DE"/>
              <a:pPr>
                <a:defRPr/>
              </a:pPr>
              <a:t>30.03.20</a:t>
            </a:fld>
            <a:endParaRPr lang="en-US"/>
          </a:p>
        </p:txBody>
      </p:sp>
      <p:sp>
        <p:nvSpPr>
          <p:cNvPr id="5"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07FDFF39-E76C-374F-B4A6-F0743E8973A0}" type="slidenum">
              <a:rPr lang="en-US"/>
              <a:pPr>
                <a:defRPr/>
              </a:pPr>
              <a:t>‹Nr.›</a:t>
            </a:fld>
            <a:endParaRPr lang="en-US"/>
          </a:p>
        </p:txBody>
      </p:sp>
      <p:sp>
        <p:nvSpPr>
          <p:cNvPr id="6"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779822187"/>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188919"/>
            <a:ext cx="2057400" cy="5832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188919"/>
            <a:ext cx="6019800"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spcBef>
                <a:spcPct val="20000"/>
              </a:spcBef>
              <a:buFontTx/>
              <a:buChar char="•"/>
              <a:defRPr smtClean="0">
                <a:ea typeface="MS PGothic" charset="0"/>
                <a:cs typeface="MS PGothic" charset="0"/>
              </a:defRPr>
            </a:lvl1pPr>
          </a:lstStyle>
          <a:p>
            <a:pPr>
              <a:defRPr/>
            </a:pPr>
            <a:fld id="{C7043C1E-4B5B-1549-9D24-C6D408E1CF43}" type="datetime1">
              <a:rPr lang="de-DE"/>
              <a:pPr>
                <a:defRPr/>
              </a:pPr>
              <a:t>30.03.20</a:t>
            </a:fld>
            <a:endParaRPr lang="en-US"/>
          </a:p>
        </p:txBody>
      </p:sp>
      <p:sp>
        <p:nvSpPr>
          <p:cNvPr id="5" name="Rectangle 6"/>
          <p:cNvSpPr>
            <a:spLocks noGrp="1" noChangeArrowheads="1"/>
          </p:cNvSpPr>
          <p:nvPr>
            <p:ph type="sldNum" sz="quarter" idx="11"/>
          </p:nvPr>
        </p:nvSpPr>
        <p:spPr/>
        <p:txBody>
          <a:bodyPr/>
          <a:lstStyle>
            <a:lvl1pPr eaLnBrk="0" hangingPunct="0">
              <a:spcBef>
                <a:spcPct val="20000"/>
              </a:spcBef>
              <a:buFontTx/>
              <a:buChar char="•"/>
              <a:defRPr>
                <a:ea typeface="MS PGothic" charset="0"/>
                <a:cs typeface="MS PGothic" charset="0"/>
              </a:defRPr>
            </a:lvl1pPr>
          </a:lstStyle>
          <a:p>
            <a:pPr>
              <a:defRPr/>
            </a:pPr>
            <a:fld id="{CF700BDA-5A99-664B-BCA2-03E689311B14}" type="slidenum">
              <a:rPr lang="en-US"/>
              <a:pPr>
                <a:defRPr/>
              </a:pPr>
              <a:t>‹Nr.›</a:t>
            </a:fld>
            <a:endParaRPr lang="en-US"/>
          </a:p>
        </p:txBody>
      </p:sp>
      <p:sp>
        <p:nvSpPr>
          <p:cNvPr id="6" name="Rectangle 9"/>
          <p:cNvSpPr>
            <a:spLocks noGrp="1" noChangeArrowheads="1"/>
          </p:cNvSpPr>
          <p:nvPr>
            <p:ph type="ftr" sz="quarter" idx="12"/>
          </p:nvPr>
        </p:nvSpPr>
        <p:spPr/>
        <p:txBody>
          <a:bodyPr/>
          <a:lstStyle>
            <a:lvl1pPr eaLnBrk="0" hangingPunct="0">
              <a:spcBef>
                <a:spcPct val="20000"/>
              </a:spcBef>
              <a:buFontTx/>
              <a:buChar cha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4186960430"/>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0" y="66677"/>
            <a:ext cx="9144000" cy="62579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ftr" sz="quarter" idx="10"/>
          </p:nvPr>
        </p:nvSpPr>
        <p:spPr/>
        <p:txBody>
          <a:bodyPr/>
          <a:lstStyle>
            <a:lvl1pPr eaLnBrk="0" hangingPunct="0">
              <a:spcBef>
                <a:spcPct val="20000"/>
              </a:spcBef>
              <a:buFontTx/>
              <a:buChar char="•"/>
              <a:defRPr>
                <a:ea typeface="MS PGothic" charset="0"/>
                <a:cs typeface="MS PGothic" charset="0"/>
              </a:defRPr>
            </a:lvl1pPr>
          </a:lstStyle>
          <a:p>
            <a:pPr>
              <a:defRPr/>
            </a:pPr>
            <a:endParaRPr lang="en-GB"/>
          </a:p>
        </p:txBody>
      </p:sp>
    </p:spTree>
    <p:extLst>
      <p:ext uri="{BB962C8B-B14F-4D97-AF65-F5344CB8AC3E}">
        <p14:creationId xmlns:p14="http://schemas.microsoft.com/office/powerpoint/2010/main" val="929834909"/>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dirty="0"/>
          </a:p>
        </p:txBody>
      </p:sp>
      <p:sp>
        <p:nvSpPr>
          <p:cNvPr id="8" name="Textplatzhalter 7"/>
          <p:cNvSpPr>
            <a:spLocks noGrp="1"/>
          </p:cNvSpPr>
          <p:nvPr>
            <p:ph type="body" sz="quarter" idx="13"/>
          </p:nvPr>
        </p:nvSpPr>
        <p:spPr>
          <a:xfrm>
            <a:off x="468000" y="6336002"/>
            <a:ext cx="7084227" cy="530225"/>
          </a:xfrm>
        </p:spPr>
        <p:txBody>
          <a:bodyPr>
            <a:normAutofit/>
          </a:bodyPr>
          <a:lstStyle>
            <a:lvl1pPr marL="0" indent="0">
              <a:buNone/>
              <a:defRPr sz="750">
                <a:solidFill>
                  <a:srgbClr val="4C4C4C"/>
                </a:solidFill>
              </a:defRPr>
            </a:lvl1pPr>
          </a:lstStyle>
          <a:p>
            <a:pPr lvl="0"/>
            <a:r>
              <a:rPr lang="de-DE" smtClean="0"/>
              <a:t>Mastertextformat bearbeiten</a:t>
            </a:r>
          </a:p>
        </p:txBody>
      </p:sp>
      <p:sp>
        <p:nvSpPr>
          <p:cNvPr id="7" name="Textplatzhalter 6"/>
          <p:cNvSpPr>
            <a:spLocks noGrp="1"/>
          </p:cNvSpPr>
          <p:nvPr>
            <p:ph type="body" sz="quarter" idx="14"/>
          </p:nvPr>
        </p:nvSpPr>
        <p:spPr>
          <a:xfrm>
            <a:off x="468315" y="1407601"/>
            <a:ext cx="8218487" cy="4832333"/>
          </a:xfrm>
        </p:spPr>
        <p:txBody>
          <a:bodyPr/>
          <a:lstStyle>
            <a:lvl1pPr marL="0" indent="0">
              <a:buNone/>
              <a:defRPr sz="1500" b="1"/>
            </a:lvl1pPr>
            <a:lvl2pPr marL="203600" indent="-203600">
              <a:defRPr sz="1500"/>
            </a:lvl2pPr>
            <a:lvl3pPr marL="406010" indent="-202409">
              <a:defRPr sz="1350"/>
            </a:lvl3pPr>
            <a:lvl4pPr marL="603655" indent="-197647">
              <a:defRPr/>
            </a:lvl4pPr>
            <a:lvl5pPr marL="806064" indent="-202409">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p:txBody>
      </p:sp>
      <p:sp>
        <p:nvSpPr>
          <p:cNvPr id="5" name="Foliennummernplatzhalter 5"/>
          <p:cNvSpPr>
            <a:spLocks noGrp="1"/>
          </p:cNvSpPr>
          <p:nvPr>
            <p:ph type="sldNum" sz="quarter" idx="15"/>
          </p:nvPr>
        </p:nvSpPr>
        <p:spPr>
          <a:xfrm>
            <a:off x="7613650" y="6335713"/>
            <a:ext cx="1073150" cy="365125"/>
          </a:xfrm>
        </p:spPr>
        <p:txBody>
          <a:bodyPr/>
          <a:lstStyle>
            <a:lvl1pPr defTabSz="685809" eaLnBrk="0" hangingPunct="0">
              <a:spcBef>
                <a:spcPct val="20000"/>
              </a:spcBef>
              <a:buFontTx/>
              <a:buChar char="•"/>
              <a:defRPr>
                <a:solidFill>
                  <a:srgbClr val="145A96"/>
                </a:solidFill>
                <a:ea typeface="MS PGothic" charset="0"/>
                <a:cs typeface="MS PGothic" charset="0"/>
              </a:defRPr>
            </a:lvl1pPr>
          </a:lstStyle>
          <a:p>
            <a:pPr>
              <a:defRPr/>
            </a:pPr>
            <a:fld id="{C64980D4-C6C6-544E-877C-19E1DF719633}" type="slidenum">
              <a:rPr lang="de-DE"/>
              <a:pPr>
                <a:defRPr/>
              </a:pPr>
              <a:t>‹Nr.›</a:t>
            </a:fld>
            <a:endParaRPr lang="de-DE"/>
          </a:p>
        </p:txBody>
      </p:sp>
    </p:spTree>
    <p:extLst>
      <p:ext uri="{BB962C8B-B14F-4D97-AF65-F5344CB8AC3E}">
        <p14:creationId xmlns:p14="http://schemas.microsoft.com/office/powerpoint/2010/main" val="1737756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6B533ACF-5E7A-4947-B6B8-B44BCDDCC82F}"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4862AD36-2B2F-614F-B673-894102DB2997}" type="slidenum">
              <a:rPr lang="en-GB"/>
              <a:pPr>
                <a:defRPr/>
              </a:pPr>
              <a:t>‹Nr.›</a:t>
            </a:fld>
            <a:endParaRPr lang="en-GB"/>
          </a:p>
        </p:txBody>
      </p:sp>
    </p:spTree>
    <p:extLst>
      <p:ext uri="{BB962C8B-B14F-4D97-AF65-F5344CB8AC3E}">
        <p14:creationId xmlns:p14="http://schemas.microsoft.com/office/powerpoint/2010/main" val="3723969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5F840E66-0C6B-6D47-A9B1-AC6D6B0D25A4}"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AD0D2206-0DBB-D14F-9F2C-3CD8DE81ABA0}" type="slidenum">
              <a:rPr lang="en-GB"/>
              <a:pPr>
                <a:defRPr/>
              </a:pPr>
              <a:t>‹Nr.›</a:t>
            </a:fld>
            <a:endParaRPr lang="en-GB"/>
          </a:p>
        </p:txBody>
      </p:sp>
    </p:spTree>
    <p:extLst>
      <p:ext uri="{BB962C8B-B14F-4D97-AF65-F5344CB8AC3E}">
        <p14:creationId xmlns:p14="http://schemas.microsoft.com/office/powerpoint/2010/main" val="633639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9A620172-D60A-B04E-97F6-29736E9ED3E9}"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2F79C0C6-2FBD-7542-A40C-1D51AF792261}" type="slidenum">
              <a:rPr lang="en-GB"/>
              <a:pPr>
                <a:defRPr/>
              </a:pPr>
              <a:t>‹Nr.›</a:t>
            </a:fld>
            <a:endParaRPr lang="en-GB"/>
          </a:p>
        </p:txBody>
      </p:sp>
    </p:spTree>
    <p:extLst>
      <p:ext uri="{BB962C8B-B14F-4D97-AF65-F5344CB8AC3E}">
        <p14:creationId xmlns:p14="http://schemas.microsoft.com/office/powerpoint/2010/main" val="3096368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spcBef>
                <a:spcPct val="20000"/>
              </a:spcBef>
              <a:buFontTx/>
              <a:buChar char="•"/>
              <a:defRPr smtClean="0"/>
            </a:lvl1pPr>
          </a:lstStyle>
          <a:p>
            <a:pPr>
              <a:defRPr/>
            </a:pPr>
            <a:fld id="{95E5217A-EF29-8F4F-AEFF-E5160E771CAC}" type="datetimeFigureOut">
              <a:rPr lang="en-GB"/>
              <a:pPr>
                <a:defRPr/>
              </a:pPr>
              <a:t>30/03/2020</a:t>
            </a:fld>
            <a:endParaRPr lang="en-GB"/>
          </a:p>
        </p:txBody>
      </p:sp>
      <p:sp>
        <p:nvSpPr>
          <p:cNvPr id="6" name="Footer Placeholder 5"/>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7" name="Slide Number Placeholder 6"/>
          <p:cNvSpPr>
            <a:spLocks noGrp="1"/>
          </p:cNvSpPr>
          <p:nvPr>
            <p:ph type="sldNum" sz="quarter" idx="12"/>
          </p:nvPr>
        </p:nvSpPr>
        <p:spPr/>
        <p:txBody>
          <a:bodyPr/>
          <a:lstStyle>
            <a:lvl1pPr>
              <a:spcBef>
                <a:spcPct val="20000"/>
              </a:spcBef>
              <a:buFontTx/>
              <a:buChar char="•"/>
              <a:defRPr smtClean="0"/>
            </a:lvl1pPr>
          </a:lstStyle>
          <a:p>
            <a:pPr>
              <a:defRPr/>
            </a:pPr>
            <a:fld id="{F8C4895D-5338-AC4E-A814-53BC996E1A36}" type="slidenum">
              <a:rPr lang="en-GB"/>
              <a:pPr>
                <a:defRPr/>
              </a:pPr>
              <a:t>‹Nr.›</a:t>
            </a:fld>
            <a:endParaRPr lang="en-GB"/>
          </a:p>
        </p:txBody>
      </p:sp>
    </p:spTree>
    <p:extLst>
      <p:ext uri="{BB962C8B-B14F-4D97-AF65-F5344CB8AC3E}">
        <p14:creationId xmlns:p14="http://schemas.microsoft.com/office/powerpoint/2010/main" val="252844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2 Textfelder">
    <p:spTree>
      <p:nvGrpSpPr>
        <p:cNvPr id="1" name=""/>
        <p:cNvGrpSpPr/>
        <p:nvPr/>
      </p:nvGrpSpPr>
      <p:grpSpPr>
        <a:xfrm>
          <a:off x="0" y="0"/>
          <a:ext cx="0" cy="0"/>
          <a:chOff x="0" y="0"/>
          <a:chExt cx="0" cy="0"/>
        </a:xfrm>
      </p:grpSpPr>
      <p:sp>
        <p:nvSpPr>
          <p:cNvPr id="3" name="Inhaltsplatzhalter 2"/>
          <p:cNvSpPr>
            <a:spLocks noGrp="1"/>
          </p:cNvSpPr>
          <p:nvPr>
            <p:ph idx="1"/>
          </p:nvPr>
        </p:nvSpPr>
        <p:spPr>
          <a:xfrm>
            <a:off x="331200" y="1548000"/>
            <a:ext cx="3960000" cy="4500000"/>
          </a:xfrm>
        </p:spPr>
        <p:txBody>
          <a:bodyPr/>
          <a:lstStyle/>
          <a:p>
            <a:pPr lvl="0"/>
            <a:r>
              <a:rPr lang="de-DE" smtClean="0"/>
              <a:t>Textmasterformat bearbeiten</a:t>
            </a:r>
          </a:p>
          <a:p>
            <a:pPr lvl="1"/>
            <a:r>
              <a:rPr lang="de-DE" smtClean="0"/>
              <a:t>Zweite Ebene</a:t>
            </a:r>
          </a:p>
          <a:p>
            <a:pPr lvl="2"/>
            <a:r>
              <a:rPr lang="de-DE" smtClean="0"/>
              <a:t>Dritte Ebene</a:t>
            </a:r>
          </a:p>
        </p:txBody>
      </p:sp>
      <p:sp>
        <p:nvSpPr>
          <p:cNvPr id="4" name="Datumsplatzhalter 3"/>
          <p:cNvSpPr>
            <a:spLocks noGrp="1"/>
          </p:cNvSpPr>
          <p:nvPr>
            <p:ph type="dt" sz="half" idx="10"/>
          </p:nvPr>
        </p:nvSpPr>
        <p:spPr>
          <a:xfrm>
            <a:off x="619441" y="6380100"/>
            <a:ext cx="2133600" cy="180000"/>
          </a:xfrm>
          <a:prstGeom prst="rect">
            <a:avLst/>
          </a:prstGeom>
        </p:spPr>
        <p:txBody>
          <a:bodyPr/>
          <a:lstStyle/>
          <a:p>
            <a:fld id="{A49C5C78-2809-468F-8C6B-6D23D96FB61D}" type="datetime1">
              <a:rPr lang="de-DE" smtClean="0"/>
              <a:pPr/>
              <a:t>30.03.20</a:t>
            </a:fld>
            <a:endParaRPr lang="de-DE"/>
          </a:p>
        </p:txBody>
      </p:sp>
      <p:sp>
        <p:nvSpPr>
          <p:cNvPr id="5" name="Fußzeilenplatzhalter 4"/>
          <p:cNvSpPr>
            <a:spLocks noGrp="1"/>
          </p:cNvSpPr>
          <p:nvPr>
            <p:ph type="ftr" sz="quarter" idx="11"/>
          </p:nvPr>
        </p:nvSpPr>
        <p:spPr/>
        <p:txBody>
          <a:bodyPr/>
          <a:lstStyle/>
          <a:p>
            <a:r>
              <a:rPr lang="de-DE" smtClean="0"/>
              <a:t>Titel der Präsentation und Name des Redners</a:t>
            </a:r>
            <a:endParaRPr lang="de-DE"/>
          </a:p>
        </p:txBody>
      </p:sp>
      <p:sp>
        <p:nvSpPr>
          <p:cNvPr id="6" name="Foliennummernplatzhalter 5"/>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
        <p:nvSpPr>
          <p:cNvPr id="7" name="Inhaltsplatzhalter 2"/>
          <p:cNvSpPr>
            <a:spLocks noGrp="1"/>
          </p:cNvSpPr>
          <p:nvPr>
            <p:ph idx="13"/>
          </p:nvPr>
        </p:nvSpPr>
        <p:spPr>
          <a:xfrm>
            <a:off x="4615200" y="1548000"/>
            <a:ext cx="3960000" cy="4500000"/>
          </a:xfrm>
        </p:spPr>
        <p:txBody>
          <a:bodyPr/>
          <a:lstStyle/>
          <a:p>
            <a:pPr lvl="0"/>
            <a:r>
              <a:rPr lang="de-DE" smtClean="0"/>
              <a:t>Textmasterformat bearbeiten</a:t>
            </a:r>
          </a:p>
          <a:p>
            <a:pPr lvl="1"/>
            <a:r>
              <a:rPr lang="de-DE" smtClean="0"/>
              <a:t>Zweite Ebene</a:t>
            </a:r>
          </a:p>
          <a:p>
            <a:pPr lvl="2"/>
            <a:r>
              <a:rPr lang="de-DE" smtClean="0"/>
              <a:t>Dritte Ebene</a:t>
            </a:r>
          </a:p>
        </p:txBody>
      </p:sp>
      <p:sp>
        <p:nvSpPr>
          <p:cNvPr id="8" name="Titel 7"/>
          <p:cNvSpPr>
            <a:spLocks noGrp="1"/>
          </p:cNvSpPr>
          <p:nvPr>
            <p:ph type="title"/>
          </p:nvPr>
        </p:nvSpPr>
        <p:spPr>
          <a:xfrm>
            <a:off x="331200" y="504000"/>
            <a:ext cx="8244000" cy="792000"/>
          </a:xfr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35587069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spcBef>
                <a:spcPct val="20000"/>
              </a:spcBef>
              <a:buFontTx/>
              <a:buChar char="•"/>
              <a:defRPr smtClean="0"/>
            </a:lvl1pPr>
          </a:lstStyle>
          <a:p>
            <a:pPr>
              <a:defRPr/>
            </a:pPr>
            <a:fld id="{8CBEECB4-1BAC-A941-83BB-8B09F6188F17}" type="datetimeFigureOut">
              <a:rPr lang="en-GB"/>
              <a:pPr>
                <a:defRPr/>
              </a:pPr>
              <a:t>30/03/2020</a:t>
            </a:fld>
            <a:endParaRPr lang="en-GB"/>
          </a:p>
        </p:txBody>
      </p:sp>
      <p:sp>
        <p:nvSpPr>
          <p:cNvPr id="8" name="Footer Placeholder 7"/>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9" name="Slide Number Placeholder 8"/>
          <p:cNvSpPr>
            <a:spLocks noGrp="1"/>
          </p:cNvSpPr>
          <p:nvPr>
            <p:ph type="sldNum" sz="quarter" idx="12"/>
          </p:nvPr>
        </p:nvSpPr>
        <p:spPr/>
        <p:txBody>
          <a:bodyPr/>
          <a:lstStyle>
            <a:lvl1pPr>
              <a:spcBef>
                <a:spcPct val="20000"/>
              </a:spcBef>
              <a:buFontTx/>
              <a:buChar char="•"/>
              <a:defRPr smtClean="0"/>
            </a:lvl1pPr>
          </a:lstStyle>
          <a:p>
            <a:pPr>
              <a:defRPr/>
            </a:pPr>
            <a:fld id="{A239A617-E61A-7B46-BF62-7162CA3D3059}" type="slidenum">
              <a:rPr lang="en-GB"/>
              <a:pPr>
                <a:defRPr/>
              </a:pPr>
              <a:t>‹Nr.›</a:t>
            </a:fld>
            <a:endParaRPr lang="en-GB"/>
          </a:p>
        </p:txBody>
      </p:sp>
    </p:spTree>
    <p:extLst>
      <p:ext uri="{BB962C8B-B14F-4D97-AF65-F5344CB8AC3E}">
        <p14:creationId xmlns:p14="http://schemas.microsoft.com/office/powerpoint/2010/main" val="2181289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spcBef>
                <a:spcPct val="20000"/>
              </a:spcBef>
              <a:buFontTx/>
              <a:buChar char="•"/>
              <a:defRPr smtClean="0"/>
            </a:lvl1pPr>
          </a:lstStyle>
          <a:p>
            <a:pPr>
              <a:defRPr/>
            </a:pPr>
            <a:fld id="{4E310DF3-BBD0-2040-9D65-5A8B6764C6B3}" type="datetimeFigureOut">
              <a:rPr lang="en-GB"/>
              <a:pPr>
                <a:defRPr/>
              </a:pPr>
              <a:t>30/03/2020</a:t>
            </a:fld>
            <a:endParaRPr lang="en-GB"/>
          </a:p>
        </p:txBody>
      </p:sp>
      <p:sp>
        <p:nvSpPr>
          <p:cNvPr id="4" name="Footer Placeholder 3"/>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5" name="Slide Number Placeholder 4"/>
          <p:cNvSpPr>
            <a:spLocks noGrp="1"/>
          </p:cNvSpPr>
          <p:nvPr>
            <p:ph type="sldNum" sz="quarter" idx="12"/>
          </p:nvPr>
        </p:nvSpPr>
        <p:spPr/>
        <p:txBody>
          <a:bodyPr/>
          <a:lstStyle>
            <a:lvl1pPr>
              <a:spcBef>
                <a:spcPct val="20000"/>
              </a:spcBef>
              <a:buFontTx/>
              <a:buChar char="•"/>
              <a:defRPr smtClean="0"/>
            </a:lvl1pPr>
          </a:lstStyle>
          <a:p>
            <a:pPr>
              <a:defRPr/>
            </a:pPr>
            <a:fld id="{521D07FC-AB54-1E4F-8548-D025E4EF9E24}" type="slidenum">
              <a:rPr lang="en-GB"/>
              <a:pPr>
                <a:defRPr/>
              </a:pPr>
              <a:t>‹Nr.›</a:t>
            </a:fld>
            <a:endParaRPr lang="en-GB"/>
          </a:p>
        </p:txBody>
      </p:sp>
    </p:spTree>
    <p:extLst>
      <p:ext uri="{BB962C8B-B14F-4D97-AF65-F5344CB8AC3E}">
        <p14:creationId xmlns:p14="http://schemas.microsoft.com/office/powerpoint/2010/main" val="4025601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buFontTx/>
              <a:buChar char="•"/>
              <a:defRPr smtClean="0"/>
            </a:lvl1pPr>
          </a:lstStyle>
          <a:p>
            <a:pPr>
              <a:defRPr/>
            </a:pPr>
            <a:fld id="{A60B0CB6-8553-934F-AE60-D126817F9028}" type="datetimeFigureOut">
              <a:rPr lang="en-GB"/>
              <a:pPr>
                <a:defRPr/>
              </a:pPr>
              <a:t>30/03/2020</a:t>
            </a:fld>
            <a:endParaRPr lang="en-GB"/>
          </a:p>
        </p:txBody>
      </p:sp>
      <p:sp>
        <p:nvSpPr>
          <p:cNvPr id="3" name="Footer Placeholder 2"/>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4" name="Slide Number Placeholder 3"/>
          <p:cNvSpPr>
            <a:spLocks noGrp="1"/>
          </p:cNvSpPr>
          <p:nvPr>
            <p:ph type="sldNum" sz="quarter" idx="12"/>
          </p:nvPr>
        </p:nvSpPr>
        <p:spPr/>
        <p:txBody>
          <a:bodyPr/>
          <a:lstStyle>
            <a:lvl1pPr>
              <a:spcBef>
                <a:spcPct val="20000"/>
              </a:spcBef>
              <a:buFontTx/>
              <a:buChar char="•"/>
              <a:defRPr smtClean="0"/>
            </a:lvl1pPr>
          </a:lstStyle>
          <a:p>
            <a:pPr>
              <a:defRPr/>
            </a:pPr>
            <a:fld id="{D6AE06AF-242E-FA4D-8060-29A2198EA538}" type="slidenum">
              <a:rPr lang="en-GB"/>
              <a:pPr>
                <a:defRPr/>
              </a:pPr>
              <a:t>‹Nr.›</a:t>
            </a:fld>
            <a:endParaRPr lang="en-GB"/>
          </a:p>
        </p:txBody>
      </p:sp>
    </p:spTree>
    <p:extLst>
      <p:ext uri="{BB962C8B-B14F-4D97-AF65-F5344CB8AC3E}">
        <p14:creationId xmlns:p14="http://schemas.microsoft.com/office/powerpoint/2010/main" val="2477572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buFontTx/>
              <a:buChar char="•"/>
              <a:defRPr smtClean="0"/>
            </a:lvl1pPr>
          </a:lstStyle>
          <a:p>
            <a:pPr>
              <a:defRPr/>
            </a:pPr>
            <a:fld id="{D396B4F5-89A6-934F-A149-0677421E5799}" type="datetimeFigureOut">
              <a:rPr lang="en-GB"/>
              <a:pPr>
                <a:defRPr/>
              </a:pPr>
              <a:t>30/03/2020</a:t>
            </a:fld>
            <a:endParaRPr lang="en-GB"/>
          </a:p>
        </p:txBody>
      </p:sp>
      <p:sp>
        <p:nvSpPr>
          <p:cNvPr id="6" name="Footer Placeholder 5"/>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7" name="Slide Number Placeholder 6"/>
          <p:cNvSpPr>
            <a:spLocks noGrp="1"/>
          </p:cNvSpPr>
          <p:nvPr>
            <p:ph type="sldNum" sz="quarter" idx="12"/>
          </p:nvPr>
        </p:nvSpPr>
        <p:spPr/>
        <p:txBody>
          <a:bodyPr/>
          <a:lstStyle>
            <a:lvl1pPr>
              <a:spcBef>
                <a:spcPct val="20000"/>
              </a:spcBef>
              <a:buFontTx/>
              <a:buChar char="•"/>
              <a:defRPr smtClean="0"/>
            </a:lvl1pPr>
          </a:lstStyle>
          <a:p>
            <a:pPr>
              <a:defRPr/>
            </a:pPr>
            <a:fld id="{FA39570F-EF4E-C243-BB18-ED35557A8C42}" type="slidenum">
              <a:rPr lang="en-GB"/>
              <a:pPr>
                <a:defRPr/>
              </a:pPr>
              <a:t>‹Nr.›</a:t>
            </a:fld>
            <a:endParaRPr lang="en-GB"/>
          </a:p>
        </p:txBody>
      </p:sp>
    </p:spTree>
    <p:extLst>
      <p:ext uri="{BB962C8B-B14F-4D97-AF65-F5344CB8AC3E}">
        <p14:creationId xmlns:p14="http://schemas.microsoft.com/office/powerpoint/2010/main" val="2104800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buFontTx/>
              <a:buChar char="•"/>
              <a:defRPr smtClean="0"/>
            </a:lvl1pPr>
          </a:lstStyle>
          <a:p>
            <a:pPr>
              <a:defRPr/>
            </a:pPr>
            <a:fld id="{13CAC1C5-FE78-694F-AF72-1B345B041A25}" type="datetimeFigureOut">
              <a:rPr lang="en-GB"/>
              <a:pPr>
                <a:defRPr/>
              </a:pPr>
              <a:t>30/03/2020</a:t>
            </a:fld>
            <a:endParaRPr lang="en-GB"/>
          </a:p>
        </p:txBody>
      </p:sp>
      <p:sp>
        <p:nvSpPr>
          <p:cNvPr id="6" name="Footer Placeholder 5"/>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7" name="Slide Number Placeholder 6"/>
          <p:cNvSpPr>
            <a:spLocks noGrp="1"/>
          </p:cNvSpPr>
          <p:nvPr>
            <p:ph type="sldNum" sz="quarter" idx="12"/>
          </p:nvPr>
        </p:nvSpPr>
        <p:spPr/>
        <p:txBody>
          <a:bodyPr/>
          <a:lstStyle>
            <a:lvl1pPr>
              <a:spcBef>
                <a:spcPct val="20000"/>
              </a:spcBef>
              <a:buFontTx/>
              <a:buChar char="•"/>
              <a:defRPr smtClean="0"/>
            </a:lvl1pPr>
          </a:lstStyle>
          <a:p>
            <a:pPr>
              <a:defRPr/>
            </a:pPr>
            <a:fld id="{B00A8052-5858-6448-A178-99B16A3FF1B3}" type="slidenum">
              <a:rPr lang="en-GB"/>
              <a:pPr>
                <a:defRPr/>
              </a:pPr>
              <a:t>‹Nr.›</a:t>
            </a:fld>
            <a:endParaRPr lang="en-GB"/>
          </a:p>
        </p:txBody>
      </p:sp>
    </p:spTree>
    <p:extLst>
      <p:ext uri="{BB962C8B-B14F-4D97-AF65-F5344CB8AC3E}">
        <p14:creationId xmlns:p14="http://schemas.microsoft.com/office/powerpoint/2010/main" val="16443315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166DB20A-5C0B-AE47-8A63-80482099650C}"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51802E83-E53E-E442-A9C2-2950ACF9B938}" type="slidenum">
              <a:rPr lang="en-GB"/>
              <a:pPr>
                <a:defRPr/>
              </a:pPr>
              <a:t>‹Nr.›</a:t>
            </a:fld>
            <a:endParaRPr lang="en-GB"/>
          </a:p>
        </p:txBody>
      </p:sp>
    </p:spTree>
    <p:extLst>
      <p:ext uri="{BB962C8B-B14F-4D97-AF65-F5344CB8AC3E}">
        <p14:creationId xmlns:p14="http://schemas.microsoft.com/office/powerpoint/2010/main" val="7957432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1AFE6520-28B0-4540-9368-9414AE259486}"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54D81FD5-7CA2-1A47-A916-DABB41648016}" type="slidenum">
              <a:rPr lang="en-GB"/>
              <a:pPr>
                <a:defRPr/>
              </a:pPr>
              <a:t>‹Nr.›</a:t>
            </a:fld>
            <a:endParaRPr lang="en-GB"/>
          </a:p>
        </p:txBody>
      </p:sp>
    </p:spTree>
    <p:extLst>
      <p:ext uri="{BB962C8B-B14F-4D97-AF65-F5344CB8AC3E}">
        <p14:creationId xmlns:p14="http://schemas.microsoft.com/office/powerpoint/2010/main" val="32116430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B50E5C09-12EF-0746-BFDC-D727733CE671}"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AD811B3C-67B0-3949-B1CF-AE3332669E02}" type="slidenum">
              <a:rPr lang="en-GB"/>
              <a:pPr>
                <a:defRPr/>
              </a:pPr>
              <a:t>‹Nr.›</a:t>
            </a:fld>
            <a:endParaRPr lang="en-GB"/>
          </a:p>
        </p:txBody>
      </p:sp>
    </p:spTree>
    <p:extLst>
      <p:ext uri="{BB962C8B-B14F-4D97-AF65-F5344CB8AC3E}">
        <p14:creationId xmlns:p14="http://schemas.microsoft.com/office/powerpoint/2010/main" val="22153092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B9C1F353-15D2-1C46-8730-13894D59B67A}"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2DF7E245-9762-3E4A-8711-989886CD57F5}" type="slidenum">
              <a:rPr lang="en-GB"/>
              <a:pPr>
                <a:defRPr/>
              </a:pPr>
              <a:t>‹Nr.›</a:t>
            </a:fld>
            <a:endParaRPr lang="en-GB"/>
          </a:p>
        </p:txBody>
      </p:sp>
    </p:spTree>
    <p:extLst>
      <p:ext uri="{BB962C8B-B14F-4D97-AF65-F5344CB8AC3E}">
        <p14:creationId xmlns:p14="http://schemas.microsoft.com/office/powerpoint/2010/main" val="1962619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FAEFCCF9-866A-A046-B212-074D9170DCE6}"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D6C8707E-B18D-FA48-A95F-EDA6F08775F4}" type="slidenum">
              <a:rPr lang="en-GB"/>
              <a:pPr>
                <a:defRPr/>
              </a:pPr>
              <a:t>‹Nr.›</a:t>
            </a:fld>
            <a:endParaRPr lang="en-GB"/>
          </a:p>
        </p:txBody>
      </p:sp>
    </p:spTree>
    <p:extLst>
      <p:ext uri="{BB962C8B-B14F-4D97-AF65-F5344CB8AC3E}">
        <p14:creationId xmlns:p14="http://schemas.microsoft.com/office/powerpoint/2010/main" val="236034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Text und Bild">
    <p:spTree>
      <p:nvGrpSpPr>
        <p:cNvPr id="1" name=""/>
        <p:cNvGrpSpPr/>
        <p:nvPr/>
      </p:nvGrpSpPr>
      <p:grpSpPr>
        <a:xfrm>
          <a:off x="0" y="0"/>
          <a:ext cx="0" cy="0"/>
          <a:chOff x="0" y="0"/>
          <a:chExt cx="0" cy="0"/>
        </a:xfrm>
      </p:grpSpPr>
      <p:sp>
        <p:nvSpPr>
          <p:cNvPr id="3" name="Inhaltsplatzhalter 2"/>
          <p:cNvSpPr>
            <a:spLocks noGrp="1"/>
          </p:cNvSpPr>
          <p:nvPr>
            <p:ph idx="1"/>
          </p:nvPr>
        </p:nvSpPr>
        <p:spPr>
          <a:xfrm>
            <a:off x="331200" y="1548000"/>
            <a:ext cx="3960000" cy="4500000"/>
          </a:xfrm>
        </p:spPr>
        <p:txBody>
          <a:bodyPr/>
          <a:lstStyle>
            <a:lvl1pPr>
              <a:defRPr sz="1600"/>
            </a:lvl1pPr>
            <a:lvl2pPr>
              <a:defRPr sz="1600"/>
            </a:lvl2pPr>
            <a:lvl3pPr>
              <a:defRPr sz="1600"/>
            </a:lvl3pPr>
          </a:lstStyle>
          <a:p>
            <a:pPr lvl="0"/>
            <a:r>
              <a:rPr lang="de-DE" smtClean="0"/>
              <a:t>Textmasterformat bearbeiten</a:t>
            </a:r>
          </a:p>
          <a:p>
            <a:pPr lvl="1"/>
            <a:r>
              <a:rPr lang="de-DE" smtClean="0"/>
              <a:t>Zweite Ebene</a:t>
            </a:r>
          </a:p>
          <a:p>
            <a:pPr lvl="2"/>
            <a:r>
              <a:rPr lang="de-DE" smtClean="0"/>
              <a:t>Dritte Ebene</a:t>
            </a:r>
          </a:p>
        </p:txBody>
      </p:sp>
      <p:sp>
        <p:nvSpPr>
          <p:cNvPr id="4" name="Datumsplatzhalter 3"/>
          <p:cNvSpPr>
            <a:spLocks noGrp="1"/>
          </p:cNvSpPr>
          <p:nvPr>
            <p:ph type="dt" sz="half" idx="10"/>
          </p:nvPr>
        </p:nvSpPr>
        <p:spPr>
          <a:xfrm>
            <a:off x="619441" y="6380100"/>
            <a:ext cx="2133600" cy="180000"/>
          </a:xfrm>
          <a:prstGeom prst="rect">
            <a:avLst/>
          </a:prstGeom>
        </p:spPr>
        <p:txBody>
          <a:bodyPr/>
          <a:lstStyle/>
          <a:p>
            <a:fld id="{A9296184-0242-4246-8C9E-29B7A91B3327}" type="datetime1">
              <a:rPr lang="de-DE" smtClean="0"/>
              <a:pPr/>
              <a:t>30.03.20</a:t>
            </a:fld>
            <a:endParaRPr lang="de-DE"/>
          </a:p>
        </p:txBody>
      </p:sp>
      <p:sp>
        <p:nvSpPr>
          <p:cNvPr id="5" name="Fußzeilenplatzhalter 4"/>
          <p:cNvSpPr>
            <a:spLocks noGrp="1"/>
          </p:cNvSpPr>
          <p:nvPr>
            <p:ph type="ftr" sz="quarter" idx="11"/>
          </p:nvPr>
        </p:nvSpPr>
        <p:spPr/>
        <p:txBody>
          <a:bodyPr/>
          <a:lstStyle/>
          <a:p>
            <a:r>
              <a:rPr lang="de-DE" smtClean="0"/>
              <a:t>Titel der Präsentation und Name des Redners</a:t>
            </a:r>
            <a:endParaRPr lang="de-DE"/>
          </a:p>
        </p:txBody>
      </p:sp>
      <p:sp>
        <p:nvSpPr>
          <p:cNvPr id="6" name="Foliennummernplatzhalter 5"/>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
        <p:nvSpPr>
          <p:cNvPr id="8" name="Bildplatzhalter 8"/>
          <p:cNvSpPr>
            <a:spLocks noGrp="1"/>
          </p:cNvSpPr>
          <p:nvPr>
            <p:ph type="pic" sz="quarter" idx="13"/>
          </p:nvPr>
        </p:nvSpPr>
        <p:spPr>
          <a:xfrm>
            <a:off x="4615200" y="1620000"/>
            <a:ext cx="3960000" cy="4428000"/>
          </a:xfrm>
        </p:spPr>
        <p:txBody>
          <a:bodyPr/>
          <a:lstStyle>
            <a:lvl1pPr marL="0" indent="0">
              <a:buNone/>
              <a:defRPr/>
            </a:lvl1pPr>
          </a:lstStyle>
          <a:p>
            <a:r>
              <a:rPr lang="de-DE" smtClean="0"/>
              <a:t>Bild durch Klicken auf Symbol hinzufügen</a:t>
            </a:r>
            <a:endParaRPr lang="de-DE"/>
          </a:p>
        </p:txBody>
      </p:sp>
      <p:sp>
        <p:nvSpPr>
          <p:cNvPr id="7" name="Titel 6"/>
          <p:cNvSpPr>
            <a:spLocks noGrp="1"/>
          </p:cNvSpPr>
          <p:nvPr>
            <p:ph type="title"/>
          </p:nvPr>
        </p:nvSpPr>
        <p:spPr>
          <a:xfrm>
            <a:off x="331200" y="504000"/>
            <a:ext cx="8244000" cy="792000"/>
          </a:xfr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02478240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spcBef>
                <a:spcPct val="20000"/>
              </a:spcBef>
              <a:buFontTx/>
              <a:buChar char="•"/>
              <a:defRPr smtClean="0"/>
            </a:lvl1pPr>
          </a:lstStyle>
          <a:p>
            <a:pPr>
              <a:defRPr/>
            </a:pPr>
            <a:fld id="{2833703E-80F4-1744-A718-0DF47EBDB9C2}" type="datetimeFigureOut">
              <a:rPr lang="en-GB"/>
              <a:pPr>
                <a:defRPr/>
              </a:pPr>
              <a:t>30/03/2020</a:t>
            </a:fld>
            <a:endParaRPr lang="en-GB"/>
          </a:p>
        </p:txBody>
      </p:sp>
      <p:sp>
        <p:nvSpPr>
          <p:cNvPr id="6" name="Footer Placeholder 5"/>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7" name="Slide Number Placeholder 6"/>
          <p:cNvSpPr>
            <a:spLocks noGrp="1"/>
          </p:cNvSpPr>
          <p:nvPr>
            <p:ph type="sldNum" sz="quarter" idx="12"/>
          </p:nvPr>
        </p:nvSpPr>
        <p:spPr/>
        <p:txBody>
          <a:bodyPr/>
          <a:lstStyle>
            <a:lvl1pPr>
              <a:spcBef>
                <a:spcPct val="20000"/>
              </a:spcBef>
              <a:buFontTx/>
              <a:buChar char="•"/>
              <a:defRPr smtClean="0"/>
            </a:lvl1pPr>
          </a:lstStyle>
          <a:p>
            <a:pPr>
              <a:defRPr/>
            </a:pPr>
            <a:fld id="{6062E736-6BBD-B14B-937D-1C3B749ECF66}" type="slidenum">
              <a:rPr lang="en-GB"/>
              <a:pPr>
                <a:defRPr/>
              </a:pPr>
              <a:t>‹Nr.›</a:t>
            </a:fld>
            <a:endParaRPr lang="en-GB"/>
          </a:p>
        </p:txBody>
      </p:sp>
    </p:spTree>
    <p:extLst>
      <p:ext uri="{BB962C8B-B14F-4D97-AF65-F5344CB8AC3E}">
        <p14:creationId xmlns:p14="http://schemas.microsoft.com/office/powerpoint/2010/main" val="27078198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spcBef>
                <a:spcPct val="20000"/>
              </a:spcBef>
              <a:buFontTx/>
              <a:buChar char="•"/>
              <a:defRPr smtClean="0"/>
            </a:lvl1pPr>
          </a:lstStyle>
          <a:p>
            <a:pPr>
              <a:defRPr/>
            </a:pPr>
            <a:fld id="{EA7B4AEA-C72D-1842-A4AC-68FFBE9351C8}" type="datetimeFigureOut">
              <a:rPr lang="en-GB"/>
              <a:pPr>
                <a:defRPr/>
              </a:pPr>
              <a:t>30/03/2020</a:t>
            </a:fld>
            <a:endParaRPr lang="en-GB"/>
          </a:p>
        </p:txBody>
      </p:sp>
      <p:sp>
        <p:nvSpPr>
          <p:cNvPr id="8" name="Footer Placeholder 7"/>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9" name="Slide Number Placeholder 8"/>
          <p:cNvSpPr>
            <a:spLocks noGrp="1"/>
          </p:cNvSpPr>
          <p:nvPr>
            <p:ph type="sldNum" sz="quarter" idx="12"/>
          </p:nvPr>
        </p:nvSpPr>
        <p:spPr/>
        <p:txBody>
          <a:bodyPr/>
          <a:lstStyle>
            <a:lvl1pPr>
              <a:spcBef>
                <a:spcPct val="20000"/>
              </a:spcBef>
              <a:buFontTx/>
              <a:buChar char="•"/>
              <a:defRPr smtClean="0"/>
            </a:lvl1pPr>
          </a:lstStyle>
          <a:p>
            <a:pPr>
              <a:defRPr/>
            </a:pPr>
            <a:fld id="{7E6989EE-9DF9-9C46-8A3A-53F23CAEA114}" type="slidenum">
              <a:rPr lang="en-GB"/>
              <a:pPr>
                <a:defRPr/>
              </a:pPr>
              <a:t>‹Nr.›</a:t>
            </a:fld>
            <a:endParaRPr lang="en-GB"/>
          </a:p>
        </p:txBody>
      </p:sp>
    </p:spTree>
    <p:extLst>
      <p:ext uri="{BB962C8B-B14F-4D97-AF65-F5344CB8AC3E}">
        <p14:creationId xmlns:p14="http://schemas.microsoft.com/office/powerpoint/2010/main" val="3192867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spcBef>
                <a:spcPct val="20000"/>
              </a:spcBef>
              <a:buFontTx/>
              <a:buChar char="•"/>
              <a:defRPr smtClean="0"/>
            </a:lvl1pPr>
          </a:lstStyle>
          <a:p>
            <a:pPr>
              <a:defRPr/>
            </a:pPr>
            <a:fld id="{D6B5909B-AC8F-B844-90BD-6B639741DF88}" type="datetimeFigureOut">
              <a:rPr lang="en-GB"/>
              <a:pPr>
                <a:defRPr/>
              </a:pPr>
              <a:t>30/03/2020</a:t>
            </a:fld>
            <a:endParaRPr lang="en-GB"/>
          </a:p>
        </p:txBody>
      </p:sp>
      <p:sp>
        <p:nvSpPr>
          <p:cNvPr id="4" name="Footer Placeholder 3"/>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5" name="Slide Number Placeholder 4"/>
          <p:cNvSpPr>
            <a:spLocks noGrp="1"/>
          </p:cNvSpPr>
          <p:nvPr>
            <p:ph type="sldNum" sz="quarter" idx="12"/>
          </p:nvPr>
        </p:nvSpPr>
        <p:spPr/>
        <p:txBody>
          <a:bodyPr/>
          <a:lstStyle>
            <a:lvl1pPr>
              <a:spcBef>
                <a:spcPct val="20000"/>
              </a:spcBef>
              <a:buFontTx/>
              <a:buChar char="•"/>
              <a:defRPr smtClean="0"/>
            </a:lvl1pPr>
          </a:lstStyle>
          <a:p>
            <a:pPr>
              <a:defRPr/>
            </a:pPr>
            <a:fld id="{90F57DC0-A059-5E4E-9285-C335F6E7DE43}" type="slidenum">
              <a:rPr lang="en-GB"/>
              <a:pPr>
                <a:defRPr/>
              </a:pPr>
              <a:t>‹Nr.›</a:t>
            </a:fld>
            <a:endParaRPr lang="en-GB"/>
          </a:p>
        </p:txBody>
      </p:sp>
    </p:spTree>
    <p:extLst>
      <p:ext uri="{BB962C8B-B14F-4D97-AF65-F5344CB8AC3E}">
        <p14:creationId xmlns:p14="http://schemas.microsoft.com/office/powerpoint/2010/main" val="13061272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buFontTx/>
              <a:buChar char="•"/>
              <a:defRPr smtClean="0"/>
            </a:lvl1pPr>
          </a:lstStyle>
          <a:p>
            <a:pPr>
              <a:defRPr/>
            </a:pPr>
            <a:fld id="{3CDD34F8-1060-5043-8DCA-1768378CD6F4}" type="datetimeFigureOut">
              <a:rPr lang="en-GB"/>
              <a:pPr>
                <a:defRPr/>
              </a:pPr>
              <a:t>30/03/2020</a:t>
            </a:fld>
            <a:endParaRPr lang="en-GB"/>
          </a:p>
        </p:txBody>
      </p:sp>
      <p:sp>
        <p:nvSpPr>
          <p:cNvPr id="3" name="Footer Placeholder 2"/>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4" name="Slide Number Placeholder 3"/>
          <p:cNvSpPr>
            <a:spLocks noGrp="1"/>
          </p:cNvSpPr>
          <p:nvPr>
            <p:ph type="sldNum" sz="quarter" idx="12"/>
          </p:nvPr>
        </p:nvSpPr>
        <p:spPr/>
        <p:txBody>
          <a:bodyPr/>
          <a:lstStyle>
            <a:lvl1pPr>
              <a:spcBef>
                <a:spcPct val="20000"/>
              </a:spcBef>
              <a:buFontTx/>
              <a:buChar char="•"/>
              <a:defRPr smtClean="0"/>
            </a:lvl1pPr>
          </a:lstStyle>
          <a:p>
            <a:pPr>
              <a:defRPr/>
            </a:pPr>
            <a:fld id="{981FE7DC-2F05-B041-BC30-A0B992D133C3}" type="slidenum">
              <a:rPr lang="en-GB"/>
              <a:pPr>
                <a:defRPr/>
              </a:pPr>
              <a:t>‹Nr.›</a:t>
            </a:fld>
            <a:endParaRPr lang="en-GB"/>
          </a:p>
        </p:txBody>
      </p:sp>
    </p:spTree>
    <p:extLst>
      <p:ext uri="{BB962C8B-B14F-4D97-AF65-F5344CB8AC3E}">
        <p14:creationId xmlns:p14="http://schemas.microsoft.com/office/powerpoint/2010/main" val="24613236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buFontTx/>
              <a:buChar char="•"/>
              <a:defRPr smtClean="0"/>
            </a:lvl1pPr>
          </a:lstStyle>
          <a:p>
            <a:pPr>
              <a:defRPr/>
            </a:pPr>
            <a:fld id="{788F6D69-6B28-894C-BBA9-4CD3B482FC14}" type="datetimeFigureOut">
              <a:rPr lang="en-GB"/>
              <a:pPr>
                <a:defRPr/>
              </a:pPr>
              <a:t>30/03/2020</a:t>
            </a:fld>
            <a:endParaRPr lang="en-GB"/>
          </a:p>
        </p:txBody>
      </p:sp>
      <p:sp>
        <p:nvSpPr>
          <p:cNvPr id="6" name="Footer Placeholder 5"/>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7" name="Slide Number Placeholder 6"/>
          <p:cNvSpPr>
            <a:spLocks noGrp="1"/>
          </p:cNvSpPr>
          <p:nvPr>
            <p:ph type="sldNum" sz="quarter" idx="12"/>
          </p:nvPr>
        </p:nvSpPr>
        <p:spPr/>
        <p:txBody>
          <a:bodyPr/>
          <a:lstStyle>
            <a:lvl1pPr>
              <a:spcBef>
                <a:spcPct val="20000"/>
              </a:spcBef>
              <a:buFontTx/>
              <a:buChar char="•"/>
              <a:defRPr smtClean="0"/>
            </a:lvl1pPr>
          </a:lstStyle>
          <a:p>
            <a:pPr>
              <a:defRPr/>
            </a:pPr>
            <a:fld id="{1AD45816-AF08-FA4B-B5AB-E3535146F640}" type="slidenum">
              <a:rPr lang="en-GB"/>
              <a:pPr>
                <a:defRPr/>
              </a:pPr>
              <a:t>‹Nr.›</a:t>
            </a:fld>
            <a:endParaRPr lang="en-GB"/>
          </a:p>
        </p:txBody>
      </p:sp>
    </p:spTree>
    <p:extLst>
      <p:ext uri="{BB962C8B-B14F-4D97-AF65-F5344CB8AC3E}">
        <p14:creationId xmlns:p14="http://schemas.microsoft.com/office/powerpoint/2010/main" val="743539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buFontTx/>
              <a:buChar char="•"/>
              <a:defRPr smtClean="0"/>
            </a:lvl1pPr>
          </a:lstStyle>
          <a:p>
            <a:pPr>
              <a:defRPr/>
            </a:pPr>
            <a:fld id="{B74029C8-9C94-E648-87D5-572F19283549}" type="datetimeFigureOut">
              <a:rPr lang="en-GB"/>
              <a:pPr>
                <a:defRPr/>
              </a:pPr>
              <a:t>30/03/2020</a:t>
            </a:fld>
            <a:endParaRPr lang="en-GB"/>
          </a:p>
        </p:txBody>
      </p:sp>
      <p:sp>
        <p:nvSpPr>
          <p:cNvPr id="6" name="Footer Placeholder 5"/>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7" name="Slide Number Placeholder 6"/>
          <p:cNvSpPr>
            <a:spLocks noGrp="1"/>
          </p:cNvSpPr>
          <p:nvPr>
            <p:ph type="sldNum" sz="quarter" idx="12"/>
          </p:nvPr>
        </p:nvSpPr>
        <p:spPr/>
        <p:txBody>
          <a:bodyPr/>
          <a:lstStyle>
            <a:lvl1pPr>
              <a:spcBef>
                <a:spcPct val="20000"/>
              </a:spcBef>
              <a:buFontTx/>
              <a:buChar char="•"/>
              <a:defRPr smtClean="0"/>
            </a:lvl1pPr>
          </a:lstStyle>
          <a:p>
            <a:pPr>
              <a:defRPr/>
            </a:pPr>
            <a:fld id="{30939FC0-4E2D-0240-B3E8-A2F598B85B9F}" type="slidenum">
              <a:rPr lang="en-GB"/>
              <a:pPr>
                <a:defRPr/>
              </a:pPr>
              <a:t>‹Nr.›</a:t>
            </a:fld>
            <a:endParaRPr lang="en-GB"/>
          </a:p>
        </p:txBody>
      </p:sp>
    </p:spTree>
    <p:extLst>
      <p:ext uri="{BB962C8B-B14F-4D97-AF65-F5344CB8AC3E}">
        <p14:creationId xmlns:p14="http://schemas.microsoft.com/office/powerpoint/2010/main" val="3242216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88FC0138-063F-8B41-B2B6-1E9E25232A4E}"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E1804133-2A32-EE4C-A4DC-6D5A0407E45D}" type="slidenum">
              <a:rPr lang="en-GB"/>
              <a:pPr>
                <a:defRPr/>
              </a:pPr>
              <a:t>‹Nr.›</a:t>
            </a:fld>
            <a:endParaRPr lang="en-GB"/>
          </a:p>
        </p:txBody>
      </p:sp>
    </p:spTree>
    <p:extLst>
      <p:ext uri="{BB962C8B-B14F-4D97-AF65-F5344CB8AC3E}">
        <p14:creationId xmlns:p14="http://schemas.microsoft.com/office/powerpoint/2010/main" val="28517595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spcBef>
                <a:spcPct val="20000"/>
              </a:spcBef>
              <a:buFontTx/>
              <a:buChar char="•"/>
              <a:defRPr smtClean="0"/>
            </a:lvl1pPr>
          </a:lstStyle>
          <a:p>
            <a:pPr>
              <a:defRPr/>
            </a:pPr>
            <a:fld id="{97ACD1C8-F86F-2E47-94CC-EA856BB8EC4B}" type="datetimeFigureOut">
              <a:rPr lang="en-GB"/>
              <a:pPr>
                <a:defRPr/>
              </a:pPr>
              <a:t>30/03/2020</a:t>
            </a:fld>
            <a:endParaRPr lang="en-GB"/>
          </a:p>
        </p:txBody>
      </p:sp>
      <p:sp>
        <p:nvSpPr>
          <p:cNvPr id="5" name="Footer Placeholder 4"/>
          <p:cNvSpPr>
            <a:spLocks noGrp="1"/>
          </p:cNvSpPr>
          <p:nvPr>
            <p:ph type="ftr" sz="quarter" idx="11"/>
          </p:nvPr>
        </p:nvSpPr>
        <p:spPr/>
        <p:txBody>
          <a:bodyPr/>
          <a:lstStyle>
            <a:lvl1pPr fontAlgn="base">
              <a:spcBef>
                <a:spcPct val="20000"/>
              </a:spcBef>
              <a:spcAft>
                <a:spcPct val="0"/>
              </a:spcAft>
              <a:buFontTx/>
              <a:buChar char="•"/>
              <a:defRPr>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spcBef>
                <a:spcPct val="20000"/>
              </a:spcBef>
              <a:buFontTx/>
              <a:buChar char="•"/>
              <a:defRPr smtClean="0"/>
            </a:lvl1pPr>
          </a:lstStyle>
          <a:p>
            <a:pPr>
              <a:defRPr/>
            </a:pPr>
            <a:fld id="{8FB6DBFD-6C83-FC48-9FBD-C3A47A74DBBA}" type="slidenum">
              <a:rPr lang="en-GB"/>
              <a:pPr>
                <a:defRPr/>
              </a:pPr>
              <a:t>‹Nr.›</a:t>
            </a:fld>
            <a:endParaRPr lang="en-GB"/>
          </a:p>
        </p:txBody>
      </p:sp>
    </p:spTree>
    <p:extLst>
      <p:ext uri="{BB962C8B-B14F-4D97-AF65-F5344CB8AC3E}">
        <p14:creationId xmlns:p14="http://schemas.microsoft.com/office/powerpoint/2010/main" val="24407522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elfolie mit Bildauswahl">
    <p:spTree>
      <p:nvGrpSpPr>
        <p:cNvPr id="1" name=""/>
        <p:cNvGrpSpPr/>
        <p:nvPr/>
      </p:nvGrpSpPr>
      <p:grpSpPr>
        <a:xfrm>
          <a:off x="0" y="0"/>
          <a:ext cx="0" cy="0"/>
          <a:chOff x="0" y="0"/>
          <a:chExt cx="0" cy="0"/>
        </a:xfrm>
      </p:grpSpPr>
      <p:sp>
        <p:nvSpPr>
          <p:cNvPr id="7" name="Rechteck 32"/>
          <p:cNvSpPr/>
          <p:nvPr/>
        </p:nvSpPr>
        <p:spPr>
          <a:xfrm>
            <a:off x="0" y="1190635"/>
            <a:ext cx="9144000" cy="46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8" name="Rechteck 48"/>
          <p:cNvSpPr>
            <a:spLocks noChangeAspect="1"/>
          </p:cNvSpPr>
          <p:nvPr/>
        </p:nvSpPr>
        <p:spPr>
          <a:xfrm>
            <a:off x="8" y="3779847"/>
            <a:ext cx="1439863" cy="1439863"/>
          </a:xfrm>
          <a:prstGeom prst="rect">
            <a:avLst/>
          </a:prstGeom>
          <a:solidFill>
            <a:srgbClr val="B9D0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9" name="Rechteck 49"/>
          <p:cNvSpPr>
            <a:spLocks noChangeAspect="1"/>
          </p:cNvSpPr>
          <p:nvPr userDrawn="1"/>
        </p:nvSpPr>
        <p:spPr>
          <a:xfrm>
            <a:off x="1541463" y="3779847"/>
            <a:ext cx="1439862" cy="1439863"/>
          </a:xfrm>
          <a:prstGeom prst="rect">
            <a:avLst/>
          </a:prstGeom>
          <a:solidFill>
            <a:srgbClr val="83AB1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10" name="Rechteck 50"/>
          <p:cNvSpPr>
            <a:spLocks noChangeAspect="1"/>
          </p:cNvSpPr>
          <p:nvPr/>
        </p:nvSpPr>
        <p:spPr>
          <a:xfrm>
            <a:off x="6162683" y="3779847"/>
            <a:ext cx="1439863" cy="1439863"/>
          </a:xfrm>
          <a:prstGeom prst="rect">
            <a:avLst/>
          </a:prstGeom>
          <a:solidFill>
            <a:srgbClr val="649E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1" name="Grafik 53"/>
          <p:cNvPicPr>
            <a:picLocks noChangeAspect="1"/>
          </p:cNvPicPr>
          <p:nvPr/>
        </p:nvPicPr>
        <p:blipFill>
          <a:blip r:embed="rId2"/>
          <a:stretch>
            <a:fillRect/>
          </a:stretch>
        </p:blipFill>
        <p:spPr>
          <a:xfrm>
            <a:off x="4622808" y="3779847"/>
            <a:ext cx="1439863" cy="1439863"/>
          </a:xfrm>
          <a:prstGeom prst="rect">
            <a:avLst/>
          </a:prstGeom>
          <a:effectLst>
            <a:outerShdw blurRad="50800" dist="38100" dir="2700000" algn="tl" rotWithShape="0">
              <a:prstClr val="black">
                <a:alpha val="40000"/>
              </a:prstClr>
            </a:outerShdw>
          </a:effectLst>
        </p:spPr>
      </p:pic>
      <p:sp>
        <p:nvSpPr>
          <p:cNvPr id="12" name="Rechteck 54"/>
          <p:cNvSpPr>
            <a:spLocks noChangeAspect="1"/>
          </p:cNvSpPr>
          <p:nvPr/>
        </p:nvSpPr>
        <p:spPr>
          <a:xfrm>
            <a:off x="1541463" y="5311786"/>
            <a:ext cx="1439862" cy="1439863"/>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13" name="Rechteck 55"/>
          <p:cNvSpPr>
            <a:spLocks noChangeAspect="1"/>
          </p:cNvSpPr>
          <p:nvPr/>
        </p:nvSpPr>
        <p:spPr>
          <a:xfrm>
            <a:off x="3081338" y="5311786"/>
            <a:ext cx="1439862" cy="1439863"/>
          </a:xfrm>
          <a:prstGeom prst="rect">
            <a:avLst/>
          </a:prstGeom>
          <a:solidFill>
            <a:srgbClr val="CDD99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14" name="Rechteck 56"/>
          <p:cNvSpPr>
            <a:spLocks noChangeAspect="1"/>
          </p:cNvSpPr>
          <p:nvPr/>
        </p:nvSpPr>
        <p:spPr>
          <a:xfrm>
            <a:off x="6162683" y="5311786"/>
            <a:ext cx="1439863" cy="1439863"/>
          </a:xfrm>
          <a:prstGeom prst="rect">
            <a:avLst/>
          </a:prstGeom>
          <a:solidFill>
            <a:srgbClr val="C0D0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5" name="Grafik 57"/>
          <p:cNvPicPr>
            <a:picLocks noChangeAspect="1"/>
          </p:cNvPicPr>
          <p:nvPr/>
        </p:nvPicPr>
        <p:blipFill>
          <a:blip r:embed="rId2"/>
          <a:stretch>
            <a:fillRect/>
          </a:stretch>
        </p:blipFill>
        <p:spPr>
          <a:xfrm>
            <a:off x="7704138" y="5311786"/>
            <a:ext cx="1439862" cy="1439863"/>
          </a:xfrm>
          <a:prstGeom prst="rect">
            <a:avLst/>
          </a:prstGeom>
          <a:effectLst>
            <a:outerShdw blurRad="50800" dist="38100" dir="2700000" algn="tl" rotWithShape="0">
              <a:prstClr val="black">
                <a:alpha val="40000"/>
              </a:prstClr>
            </a:outerShdw>
          </a:effectLst>
        </p:spPr>
      </p:pic>
      <p:sp>
        <p:nvSpPr>
          <p:cNvPr id="16" name="Rechteck 59"/>
          <p:cNvSpPr>
            <a:spLocks noChangeAspect="1"/>
          </p:cNvSpPr>
          <p:nvPr/>
        </p:nvSpPr>
        <p:spPr>
          <a:xfrm>
            <a:off x="4622808" y="5311786"/>
            <a:ext cx="1439863" cy="1439863"/>
          </a:xfrm>
          <a:prstGeom prst="rect">
            <a:avLst/>
          </a:prstGeom>
          <a:solidFill>
            <a:srgbClr val="9BD0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17" name="Rechteck 17"/>
          <p:cNvSpPr>
            <a:spLocks noChangeAspect="1"/>
          </p:cNvSpPr>
          <p:nvPr userDrawn="1"/>
        </p:nvSpPr>
        <p:spPr>
          <a:xfrm rot="246524" flipH="1">
            <a:off x="7753358" y="2216157"/>
            <a:ext cx="1444625" cy="1441451"/>
          </a:xfrm>
          <a:custGeom>
            <a:avLst/>
            <a:gdLst>
              <a:gd name="connsiteX0" fmla="*/ 0 w 1440000"/>
              <a:gd name="connsiteY0" fmla="*/ 0 h 1440000"/>
              <a:gd name="connsiteX1" fmla="*/ 1440000 w 1440000"/>
              <a:gd name="connsiteY1" fmla="*/ 0 h 1440000"/>
              <a:gd name="connsiteX2" fmla="*/ 1440000 w 1440000"/>
              <a:gd name="connsiteY2" fmla="*/ 1440000 h 1440000"/>
              <a:gd name="connsiteX3" fmla="*/ 0 w 1440000"/>
              <a:gd name="connsiteY3" fmla="*/ 1440000 h 1440000"/>
              <a:gd name="connsiteX4" fmla="*/ 0 w 1440000"/>
              <a:gd name="connsiteY4" fmla="*/ 0 h 1440000"/>
              <a:gd name="connsiteX0" fmla="*/ 152690 w 1440000"/>
              <a:gd name="connsiteY0" fmla="*/ 1419 h 1440000"/>
              <a:gd name="connsiteX1" fmla="*/ 1440000 w 1440000"/>
              <a:gd name="connsiteY1" fmla="*/ 0 h 1440000"/>
              <a:gd name="connsiteX2" fmla="*/ 1440000 w 1440000"/>
              <a:gd name="connsiteY2" fmla="*/ 1440000 h 1440000"/>
              <a:gd name="connsiteX3" fmla="*/ 0 w 1440000"/>
              <a:gd name="connsiteY3" fmla="*/ 1440000 h 1440000"/>
              <a:gd name="connsiteX4" fmla="*/ 152690 w 1440000"/>
              <a:gd name="connsiteY4" fmla="*/ 1419 h 1440000"/>
              <a:gd name="connsiteX0" fmla="*/ 97891 w 1385201"/>
              <a:gd name="connsiteY0" fmla="*/ 1419 h 1441548"/>
              <a:gd name="connsiteX1" fmla="*/ 1385201 w 1385201"/>
              <a:gd name="connsiteY1" fmla="*/ 0 h 1441548"/>
              <a:gd name="connsiteX2" fmla="*/ 1385201 w 1385201"/>
              <a:gd name="connsiteY2" fmla="*/ 1440000 h 1441548"/>
              <a:gd name="connsiteX3" fmla="*/ 0 w 1385201"/>
              <a:gd name="connsiteY3" fmla="*/ 1441548 h 1441548"/>
              <a:gd name="connsiteX4" fmla="*/ 97891 w 1385201"/>
              <a:gd name="connsiteY4" fmla="*/ 1419 h 1441548"/>
              <a:gd name="connsiteX0" fmla="*/ 102642 w 1389952"/>
              <a:gd name="connsiteY0" fmla="*/ 1419 h 1441207"/>
              <a:gd name="connsiteX1" fmla="*/ 1389952 w 1389952"/>
              <a:gd name="connsiteY1" fmla="*/ 0 h 1441207"/>
              <a:gd name="connsiteX2" fmla="*/ 1389952 w 1389952"/>
              <a:gd name="connsiteY2" fmla="*/ 1440000 h 1441207"/>
              <a:gd name="connsiteX3" fmla="*/ 0 w 1389952"/>
              <a:gd name="connsiteY3" fmla="*/ 1441207 h 1441207"/>
              <a:gd name="connsiteX4" fmla="*/ 102642 w 1389952"/>
              <a:gd name="connsiteY4" fmla="*/ 1419 h 1441207"/>
              <a:gd name="connsiteX0" fmla="*/ 157270 w 1444580"/>
              <a:gd name="connsiteY0" fmla="*/ 1419 h 1440000"/>
              <a:gd name="connsiteX1" fmla="*/ 1444580 w 1444580"/>
              <a:gd name="connsiteY1" fmla="*/ 0 h 1440000"/>
              <a:gd name="connsiteX2" fmla="*/ 1444580 w 1444580"/>
              <a:gd name="connsiteY2" fmla="*/ 1440000 h 1440000"/>
              <a:gd name="connsiteX3" fmla="*/ 0 w 1444580"/>
              <a:gd name="connsiteY3" fmla="*/ 1437283 h 1440000"/>
              <a:gd name="connsiteX4" fmla="*/ 157270 w 1444580"/>
              <a:gd name="connsiteY4" fmla="*/ 1419 h 1440000"/>
              <a:gd name="connsiteX0" fmla="*/ 109426 w 1444580"/>
              <a:gd name="connsiteY0" fmla="*/ 2756 h 1440000"/>
              <a:gd name="connsiteX1" fmla="*/ 1444580 w 1444580"/>
              <a:gd name="connsiteY1" fmla="*/ 0 h 1440000"/>
              <a:gd name="connsiteX2" fmla="*/ 1444580 w 1444580"/>
              <a:gd name="connsiteY2" fmla="*/ 1440000 h 1440000"/>
              <a:gd name="connsiteX3" fmla="*/ 0 w 1444580"/>
              <a:gd name="connsiteY3" fmla="*/ 1437283 h 1440000"/>
              <a:gd name="connsiteX4" fmla="*/ 109426 w 1444580"/>
              <a:gd name="connsiteY4" fmla="*/ 2756 h 1440000"/>
              <a:gd name="connsiteX0" fmla="*/ 104506 w 1444580"/>
              <a:gd name="connsiteY0" fmla="*/ 4790 h 1440000"/>
              <a:gd name="connsiteX1" fmla="*/ 1444580 w 1444580"/>
              <a:gd name="connsiteY1" fmla="*/ 0 h 1440000"/>
              <a:gd name="connsiteX2" fmla="*/ 1444580 w 1444580"/>
              <a:gd name="connsiteY2" fmla="*/ 1440000 h 1440000"/>
              <a:gd name="connsiteX3" fmla="*/ 0 w 1444580"/>
              <a:gd name="connsiteY3" fmla="*/ 1437283 h 1440000"/>
              <a:gd name="connsiteX4" fmla="*/ 104506 w 1444580"/>
              <a:gd name="connsiteY4" fmla="*/ 479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80" h="1440000">
                <a:moveTo>
                  <a:pt x="104506" y="4790"/>
                </a:moveTo>
                <a:lnTo>
                  <a:pt x="1444580" y="0"/>
                </a:lnTo>
                <a:lnTo>
                  <a:pt x="1444580" y="1440000"/>
                </a:lnTo>
                <a:lnTo>
                  <a:pt x="0" y="1437283"/>
                </a:lnTo>
                <a:lnTo>
                  <a:pt x="104506" y="4790"/>
                </a:lnTo>
                <a:close/>
              </a:path>
            </a:pathLst>
          </a:custGeom>
          <a:solidFill>
            <a:srgbClr val="9BD0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18" name="Rechteck 38"/>
          <p:cNvSpPr/>
          <p:nvPr/>
        </p:nvSpPr>
        <p:spPr>
          <a:xfrm>
            <a:off x="2501901" y="352435"/>
            <a:ext cx="4878388" cy="70961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9" name="Grafik 41"/>
          <p:cNvPicPr>
            <a:picLocks noChangeAspect="1"/>
          </p:cNvPicPr>
          <p:nvPr userDrawn="1"/>
        </p:nvPicPr>
        <p:blipFill>
          <a:blip r:embed="rId3" cstate="print">
            <a:extLst>
              <a:ext uri="{28A0092B-C50C-407E-A947-70E740481C1C}">
                <a14:useLocalDpi xmlns:a14="http://schemas.microsoft.com/office/drawing/2010/main"/>
              </a:ext>
            </a:extLst>
          </a:blip>
          <a:srcRect t="13268" r="16125" b="12392"/>
          <a:stretch>
            <a:fillRect/>
          </a:stretch>
        </p:blipFill>
        <p:spPr bwMode="auto">
          <a:xfrm>
            <a:off x="7945441" y="352435"/>
            <a:ext cx="801687" cy="709613"/>
          </a:xfrm>
          <a:prstGeom prst="rect">
            <a:avLst/>
          </a:prstGeom>
          <a:noFill/>
          <a:ln w="9525">
            <a:noFill/>
            <a:miter lim="800000"/>
            <a:headEnd/>
            <a:tailEnd/>
          </a:ln>
        </p:spPr>
      </p:pic>
      <p:sp>
        <p:nvSpPr>
          <p:cNvPr id="20" name="Rechteck 42"/>
          <p:cNvSpPr/>
          <p:nvPr/>
        </p:nvSpPr>
        <p:spPr>
          <a:xfrm>
            <a:off x="7450138" y="352435"/>
            <a:ext cx="1295400" cy="70961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21" name="Rechteck 43"/>
          <p:cNvSpPr/>
          <p:nvPr/>
        </p:nvSpPr>
        <p:spPr>
          <a:xfrm>
            <a:off x="344490" y="352435"/>
            <a:ext cx="709612" cy="70961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22" name="Rechteck 44"/>
          <p:cNvSpPr/>
          <p:nvPr/>
        </p:nvSpPr>
        <p:spPr>
          <a:xfrm>
            <a:off x="1130301" y="352435"/>
            <a:ext cx="1296988" cy="70961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23" name="Grafik 45"/>
          <p:cNvPicPr>
            <a:picLocks noChangeAspect="1"/>
          </p:cNvPicPr>
          <p:nvPr userDrawn="1"/>
        </p:nvPicPr>
        <p:blipFill>
          <a:blip r:embed="rId4"/>
          <a:srcRect/>
          <a:stretch>
            <a:fillRect/>
          </a:stretch>
        </p:blipFill>
        <p:spPr bwMode="auto">
          <a:xfrm>
            <a:off x="388946" y="598497"/>
            <a:ext cx="1995487" cy="411163"/>
          </a:xfrm>
          <a:prstGeom prst="rect">
            <a:avLst/>
          </a:prstGeom>
          <a:noFill/>
          <a:ln w="9525">
            <a:noFill/>
            <a:miter lim="800000"/>
            <a:headEnd/>
            <a:tailEnd/>
          </a:ln>
        </p:spPr>
      </p:pic>
      <p:sp>
        <p:nvSpPr>
          <p:cNvPr id="25" name="Rechteck 52"/>
          <p:cNvSpPr/>
          <p:nvPr userDrawn="1"/>
        </p:nvSpPr>
        <p:spPr>
          <a:xfrm>
            <a:off x="2501901" y="352435"/>
            <a:ext cx="4878388" cy="70961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26" name="Rechteck 60"/>
          <p:cNvSpPr/>
          <p:nvPr userDrawn="1"/>
        </p:nvSpPr>
        <p:spPr>
          <a:xfrm>
            <a:off x="7450138" y="352435"/>
            <a:ext cx="1295400" cy="70961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27" name="Rechteck 61"/>
          <p:cNvSpPr/>
          <p:nvPr userDrawn="1"/>
        </p:nvSpPr>
        <p:spPr>
          <a:xfrm>
            <a:off x="344490" y="352435"/>
            <a:ext cx="709612" cy="70961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29" name="Rechteck 62"/>
          <p:cNvSpPr/>
          <p:nvPr userDrawn="1"/>
        </p:nvSpPr>
        <p:spPr>
          <a:xfrm>
            <a:off x="1130301" y="352435"/>
            <a:ext cx="1296988" cy="70961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30" name="Textfeld 30"/>
          <p:cNvSpPr txBox="1"/>
          <p:nvPr userDrawn="1"/>
        </p:nvSpPr>
        <p:spPr>
          <a:xfrm>
            <a:off x="2532067" y="928692"/>
            <a:ext cx="1387239" cy="69250"/>
          </a:xfrm>
          <a:prstGeom prst="rect">
            <a:avLst/>
          </a:prstGeom>
          <a:noFill/>
        </p:spPr>
        <p:txBody>
          <a:bodyPr wrap="none" lIns="0" tIns="0" rIns="0" bIns="0">
            <a:spAutoFit/>
          </a:bodyPr>
          <a:lstStyle/>
          <a:p>
            <a:pPr>
              <a:spcBef>
                <a:spcPts val="75"/>
              </a:spcBef>
              <a:defRPr/>
            </a:pPr>
            <a:r>
              <a:rPr lang="de-DE" sz="450" cap="all" spc="30" dirty="0">
                <a:solidFill>
                  <a:prstClr val="white">
                    <a:lumMod val="50000"/>
                  </a:prstClr>
                </a:solidFill>
                <a:latin typeface="Verdana" pitchFamily="34" charset="0"/>
                <a:ea typeface="Verdana" pitchFamily="34" charset="0"/>
                <a:cs typeface="Verdana" pitchFamily="34" charset="0"/>
              </a:rPr>
              <a:t>Klinik und Poliklinik für Radiologie</a:t>
            </a:r>
          </a:p>
        </p:txBody>
      </p:sp>
      <p:sp>
        <p:nvSpPr>
          <p:cNvPr id="2" name="Titel 1"/>
          <p:cNvSpPr>
            <a:spLocks noGrp="1"/>
          </p:cNvSpPr>
          <p:nvPr>
            <p:ph type="ctrTitle"/>
          </p:nvPr>
        </p:nvSpPr>
        <p:spPr>
          <a:xfrm>
            <a:off x="1130300" y="1430276"/>
            <a:ext cx="6192000" cy="864000"/>
          </a:xfrm>
        </p:spPr>
        <p:txBody>
          <a:bodyPr anchor="ctr"/>
          <a:lstStyle>
            <a:lvl1pPr>
              <a:defRPr cap="all" baseline="0">
                <a:solidFill>
                  <a:schemeClr val="tx2"/>
                </a:solidFill>
              </a:defRPr>
            </a:lvl1pPr>
          </a:lstStyle>
          <a:p>
            <a:r>
              <a:rPr lang="de-DE" dirty="0"/>
              <a:t>Titelmasterformat durch Klicken bearbeiten</a:t>
            </a:r>
          </a:p>
        </p:txBody>
      </p:sp>
      <p:sp>
        <p:nvSpPr>
          <p:cNvPr id="3" name="Untertitel 2"/>
          <p:cNvSpPr>
            <a:spLocks noGrp="1"/>
          </p:cNvSpPr>
          <p:nvPr>
            <p:ph type="subTitle" idx="1"/>
          </p:nvPr>
        </p:nvSpPr>
        <p:spPr>
          <a:xfrm>
            <a:off x="1130300" y="2426444"/>
            <a:ext cx="6192000" cy="576000"/>
          </a:xfrm>
        </p:spPr>
        <p:txBody>
          <a:bodyPr anchor="ctr"/>
          <a:lstStyle>
            <a:lvl1pPr marL="0" indent="0" algn="l">
              <a:lnSpc>
                <a:spcPct val="100000"/>
              </a:lnSpc>
              <a:buNone/>
              <a:defRPr sz="1050">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de-DE" dirty="0"/>
              <a:t>Formatvorlage des Untertitelmasters durch Klicken bearbeiten</a:t>
            </a:r>
          </a:p>
        </p:txBody>
      </p:sp>
      <p:sp>
        <p:nvSpPr>
          <p:cNvPr id="28" name="Bildplatzhalter 5"/>
          <p:cNvSpPr>
            <a:spLocks noGrp="1"/>
          </p:cNvSpPr>
          <p:nvPr>
            <p:ph type="pic" sz="quarter" idx="11"/>
          </p:nvPr>
        </p:nvSpPr>
        <p:spPr>
          <a:xfrm>
            <a:off x="3081600" y="3779087"/>
            <a:ext cx="1439862" cy="1440000"/>
          </a:xfrm>
          <a:effectLst>
            <a:outerShdw blurRad="50800" dist="38100" dir="2700000" algn="tl" rotWithShape="0">
              <a:prstClr val="black">
                <a:alpha val="40000"/>
              </a:prstClr>
            </a:outerShdw>
          </a:effectLst>
        </p:spPr>
        <p:txBody>
          <a:bodyPr rtlCol="0">
            <a:noAutofit/>
          </a:bodyPr>
          <a:lstStyle>
            <a:lvl1pPr marL="0" indent="0">
              <a:buNone/>
              <a:defRPr sz="900"/>
            </a:lvl1pPr>
          </a:lstStyle>
          <a:p>
            <a:pPr lvl="0"/>
            <a:r>
              <a:rPr lang="de-DE" noProof="0"/>
              <a:t>Bild durch Klicken auf Symbol hinzufügen</a:t>
            </a:r>
          </a:p>
        </p:txBody>
      </p:sp>
      <p:sp>
        <p:nvSpPr>
          <p:cNvPr id="34" name="Bildplatzhalter 5"/>
          <p:cNvSpPr>
            <a:spLocks noGrp="1"/>
          </p:cNvSpPr>
          <p:nvPr>
            <p:ph type="pic" sz="quarter" idx="12"/>
          </p:nvPr>
        </p:nvSpPr>
        <p:spPr>
          <a:xfrm>
            <a:off x="0" y="5311671"/>
            <a:ext cx="1439862" cy="1440000"/>
          </a:xfrm>
          <a:effectLst>
            <a:outerShdw blurRad="50800" dist="38100" dir="2700000" algn="tl" rotWithShape="0">
              <a:prstClr val="black">
                <a:alpha val="40000"/>
              </a:prstClr>
            </a:outerShdw>
          </a:effectLst>
        </p:spPr>
        <p:txBody>
          <a:bodyPr rtlCol="0">
            <a:noAutofit/>
          </a:bodyPr>
          <a:lstStyle>
            <a:lvl1pPr marL="0" indent="0">
              <a:buNone/>
              <a:defRPr sz="900"/>
            </a:lvl1pPr>
          </a:lstStyle>
          <a:p>
            <a:pPr lvl="0"/>
            <a:r>
              <a:rPr lang="de-DE" noProof="0"/>
              <a:t>Bild durch Klicken auf Symbol hinzufügen</a:t>
            </a:r>
          </a:p>
        </p:txBody>
      </p:sp>
      <p:sp>
        <p:nvSpPr>
          <p:cNvPr id="35" name="Bildplatzhalter 5"/>
          <p:cNvSpPr>
            <a:spLocks noGrp="1"/>
          </p:cNvSpPr>
          <p:nvPr>
            <p:ph type="pic" sz="quarter" idx="13"/>
          </p:nvPr>
        </p:nvSpPr>
        <p:spPr>
          <a:xfrm>
            <a:off x="7704138" y="3779087"/>
            <a:ext cx="1439862" cy="1440000"/>
          </a:xfrm>
          <a:effectLst>
            <a:outerShdw blurRad="50800" dist="38100" dir="2700000" algn="tl" rotWithShape="0">
              <a:prstClr val="black">
                <a:alpha val="40000"/>
              </a:prstClr>
            </a:outerShdw>
          </a:effectLst>
        </p:spPr>
        <p:txBody>
          <a:bodyPr rtlCol="0">
            <a:noAutofit/>
          </a:bodyPr>
          <a:lstStyle>
            <a:lvl1pPr marL="0" indent="0">
              <a:buNone/>
              <a:defRPr sz="900"/>
            </a:lvl1pPr>
          </a:lstStyle>
          <a:p>
            <a:pPr lvl="0"/>
            <a:r>
              <a:rPr lang="de-DE" noProof="0"/>
              <a:t>Bild durch Klicken auf Symbol hinzufügen</a:t>
            </a:r>
          </a:p>
        </p:txBody>
      </p:sp>
    </p:spTree>
    <p:extLst>
      <p:ext uri="{BB962C8B-B14F-4D97-AF65-F5344CB8AC3E}">
        <p14:creationId xmlns:p14="http://schemas.microsoft.com/office/powerpoint/2010/main" val="3439189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und 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mn-lt"/>
              </a:defRPr>
            </a:lvl1pPr>
          </a:lstStyle>
          <a:p>
            <a:r>
              <a:rPr lang="en-GB" noProof="0" dirty="0" err="1"/>
              <a:t>Titelmasterformat</a:t>
            </a:r>
            <a:r>
              <a:rPr lang="de-DE" dirty="0"/>
              <a:t> durch Klicken bearbeiten</a:t>
            </a:r>
          </a:p>
        </p:txBody>
      </p:sp>
      <p:sp>
        <p:nvSpPr>
          <p:cNvPr id="3" name="Inhaltsplatzhalter 2"/>
          <p:cNvSpPr>
            <a:spLocks noGrp="1"/>
          </p:cNvSpPr>
          <p:nvPr>
            <p:ph idx="1"/>
          </p:nvPr>
        </p:nvSpPr>
        <p:spPr>
          <a:xfrm>
            <a:off x="331792" y="1547818"/>
            <a:ext cx="8621708" cy="4500563"/>
          </a:xfrm>
        </p:spPr>
        <p:txBody>
          <a:bodyPr/>
          <a:lstStyle>
            <a:lvl1pPr>
              <a:defRPr sz="1350" b="1" baseline="0">
                <a:latin typeface="+mj-lt"/>
              </a:defRPr>
            </a:lvl1pPr>
            <a:lvl2pPr>
              <a:defRPr sz="1350" i="1" baseline="0">
                <a:latin typeface="+mj-lt"/>
              </a:defRPr>
            </a:lvl2pPr>
            <a:lvl3pPr>
              <a:defRPr sz="1350" baseline="0">
                <a:latin typeface="+mj-lt"/>
              </a:defRPr>
            </a:lvl3pPr>
            <a:lvl4pPr>
              <a:defRPr sz="1350" i="1" baseline="0">
                <a:latin typeface="+mj-lt"/>
              </a:defRPr>
            </a:lvl4pPr>
            <a:lvl5pPr>
              <a:defRPr sz="1350" baseline="0">
                <a:latin typeface="+mj-lt"/>
              </a:defRPr>
            </a:lvl5pPr>
          </a:lstStyle>
          <a:p>
            <a:pPr lvl="0"/>
            <a:r>
              <a:rPr lang="de-DE" dirty="0"/>
              <a:t>Textmasterformat bearbeiten</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5" name="Fußzeilenplatzhalter 4"/>
          <p:cNvSpPr>
            <a:spLocks noGrp="1"/>
          </p:cNvSpPr>
          <p:nvPr>
            <p:ph type="ftr" sz="quarter" idx="11"/>
          </p:nvPr>
        </p:nvSpPr>
        <p:spPr>
          <a:xfrm>
            <a:off x="331796" y="179398"/>
            <a:ext cx="8243887" cy="180975"/>
          </a:xfrm>
          <a:prstGeom prst="rect">
            <a:avLst/>
          </a:prstGeom>
        </p:spPr>
        <p:txBody>
          <a:bodyPr/>
          <a:lstStyle>
            <a:lvl1pPr>
              <a:defRPr/>
            </a:lvl1pPr>
          </a:lstStyle>
          <a:p>
            <a:pPr fontAlgn="base">
              <a:spcBef>
                <a:spcPct val="0"/>
              </a:spcBef>
              <a:spcAft>
                <a:spcPct val="0"/>
              </a:spcAft>
            </a:pPr>
            <a:endParaRPr lang="de-DE" dirty="0">
              <a:solidFill>
                <a:prstClr val="black"/>
              </a:solidFill>
            </a:endParaRPr>
          </a:p>
        </p:txBody>
      </p:sp>
    </p:spTree>
    <p:extLst>
      <p:ext uri="{BB962C8B-B14F-4D97-AF65-F5344CB8AC3E}">
        <p14:creationId xmlns:p14="http://schemas.microsoft.com/office/powerpoint/2010/main" val="24708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Bild Folie 2 Bild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619441" y="6380100"/>
            <a:ext cx="2133600" cy="180000"/>
          </a:xfrm>
          <a:prstGeom prst="rect">
            <a:avLst/>
          </a:prstGeom>
        </p:spPr>
        <p:txBody>
          <a:bodyPr/>
          <a:lstStyle/>
          <a:p>
            <a:fld id="{8A4BF9FB-702F-4F95-ADBD-E57BAF799220}" type="datetime1">
              <a:rPr lang="de-DE" smtClean="0"/>
              <a:pPr/>
              <a:t>30.03.20</a:t>
            </a:fld>
            <a:endParaRPr lang="de-DE"/>
          </a:p>
        </p:txBody>
      </p:sp>
      <p:sp>
        <p:nvSpPr>
          <p:cNvPr id="6" name="Fußzeilenplatzhalter 5"/>
          <p:cNvSpPr>
            <a:spLocks noGrp="1"/>
          </p:cNvSpPr>
          <p:nvPr>
            <p:ph type="ftr" sz="quarter" idx="11"/>
          </p:nvPr>
        </p:nvSpPr>
        <p:spPr/>
        <p:txBody>
          <a:bodyPr/>
          <a:lstStyle/>
          <a:p>
            <a:r>
              <a:rPr lang="de-DE" smtClean="0"/>
              <a:t>Titel der Präsentation und Name des Redners</a:t>
            </a:r>
            <a:endParaRPr lang="de-DE"/>
          </a:p>
        </p:txBody>
      </p:sp>
      <p:sp>
        <p:nvSpPr>
          <p:cNvPr id="7" name="Foliennummernplatzhalter 6"/>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
        <p:nvSpPr>
          <p:cNvPr id="9" name="Bildplatzhalter 8"/>
          <p:cNvSpPr>
            <a:spLocks noGrp="1"/>
          </p:cNvSpPr>
          <p:nvPr>
            <p:ph type="pic" sz="quarter" idx="13"/>
          </p:nvPr>
        </p:nvSpPr>
        <p:spPr>
          <a:xfrm>
            <a:off x="331200" y="1620000"/>
            <a:ext cx="3960000" cy="2808000"/>
          </a:xfrm>
        </p:spPr>
        <p:txBody>
          <a:bodyPr/>
          <a:lstStyle>
            <a:lvl1pPr marL="0" indent="0">
              <a:buNone/>
              <a:defRPr/>
            </a:lvl1pPr>
          </a:lstStyle>
          <a:p>
            <a:r>
              <a:rPr lang="de-DE" smtClean="0"/>
              <a:t>Bild durch Klicken auf Symbol hinzufügen</a:t>
            </a:r>
            <a:endParaRPr lang="de-DE"/>
          </a:p>
        </p:txBody>
      </p:sp>
      <p:sp>
        <p:nvSpPr>
          <p:cNvPr id="8" name="Textplatzhalter 7"/>
          <p:cNvSpPr>
            <a:spLocks noGrp="1"/>
          </p:cNvSpPr>
          <p:nvPr>
            <p:ph type="body" sz="quarter" idx="14"/>
          </p:nvPr>
        </p:nvSpPr>
        <p:spPr>
          <a:xfrm>
            <a:off x="331200" y="4608000"/>
            <a:ext cx="3960000" cy="1440000"/>
          </a:xfrm>
        </p:spPr>
        <p:txBody>
          <a:bodyPr vert="horz" lIns="0" tIns="0" rIns="0" bIns="0" rtlCol="0">
            <a:noAutofit/>
          </a:bodyPr>
          <a:lstStyle>
            <a:lvl1pPr>
              <a:defRPr lang="de-DE" sz="1600" smtClean="0"/>
            </a:lvl1pPr>
            <a:lvl2pPr>
              <a:defRPr lang="de-DE" sz="1600" smtClean="0"/>
            </a:lvl2pPr>
            <a:lvl3pPr>
              <a:defRPr lang="de-DE" smtClean="0"/>
            </a:lvl3pPr>
            <a:lvl4pPr>
              <a:defRPr lang="de-DE" smtClean="0"/>
            </a:lvl4pPr>
            <a:lvl5pPr>
              <a:defRPr lang="de-DE"/>
            </a:lvl5pPr>
          </a:lstStyle>
          <a:p>
            <a:pPr lvl="0"/>
            <a:r>
              <a:rPr lang="de-DE" smtClean="0"/>
              <a:t>Textmasterformat bearbeiten</a:t>
            </a:r>
          </a:p>
          <a:p>
            <a:pPr lvl="1"/>
            <a:r>
              <a:rPr lang="de-DE" smtClean="0"/>
              <a:t>Zweite Ebene</a:t>
            </a:r>
          </a:p>
        </p:txBody>
      </p:sp>
      <p:sp>
        <p:nvSpPr>
          <p:cNvPr id="10" name="Bildplatzhalter 8"/>
          <p:cNvSpPr>
            <a:spLocks noGrp="1"/>
          </p:cNvSpPr>
          <p:nvPr>
            <p:ph type="pic" sz="quarter" idx="15"/>
          </p:nvPr>
        </p:nvSpPr>
        <p:spPr>
          <a:xfrm>
            <a:off x="4615200" y="1620000"/>
            <a:ext cx="3960000" cy="2808000"/>
          </a:xfrm>
        </p:spPr>
        <p:txBody>
          <a:bodyPr/>
          <a:lstStyle>
            <a:lvl1pPr marL="0" indent="0">
              <a:buNone/>
              <a:defRPr/>
            </a:lvl1pPr>
          </a:lstStyle>
          <a:p>
            <a:r>
              <a:rPr lang="de-DE" smtClean="0"/>
              <a:t>Bild durch Klicken auf Symbol hinzufügen</a:t>
            </a:r>
            <a:endParaRPr lang="de-DE"/>
          </a:p>
        </p:txBody>
      </p:sp>
      <p:sp>
        <p:nvSpPr>
          <p:cNvPr id="11" name="Textplatzhalter 7"/>
          <p:cNvSpPr>
            <a:spLocks noGrp="1"/>
          </p:cNvSpPr>
          <p:nvPr>
            <p:ph type="body" sz="quarter" idx="16"/>
          </p:nvPr>
        </p:nvSpPr>
        <p:spPr>
          <a:xfrm>
            <a:off x="4615200" y="4608000"/>
            <a:ext cx="3960000" cy="1440000"/>
          </a:xfrm>
        </p:spPr>
        <p:txBody>
          <a:bodyPr vert="horz" lIns="0" tIns="0" rIns="0" bIns="0" rtlCol="0">
            <a:noAutofit/>
          </a:bodyPr>
          <a:lstStyle>
            <a:lvl1pPr>
              <a:defRPr lang="de-DE" sz="1600" smtClean="0"/>
            </a:lvl1pPr>
            <a:lvl2pPr>
              <a:defRPr lang="de-DE" sz="1600" smtClean="0"/>
            </a:lvl2pPr>
            <a:lvl3pPr>
              <a:defRPr lang="de-DE" smtClean="0"/>
            </a:lvl3pPr>
            <a:lvl4pPr>
              <a:defRPr lang="de-DE" smtClean="0"/>
            </a:lvl4pPr>
            <a:lvl5pPr>
              <a:defRPr lang="de-DE"/>
            </a:lvl5pPr>
          </a:lstStyle>
          <a:p>
            <a:pPr lvl="0"/>
            <a:r>
              <a:rPr lang="de-DE" smtClean="0"/>
              <a:t>Textmasterformat bearbeiten</a:t>
            </a:r>
          </a:p>
          <a:p>
            <a:pPr lvl="1"/>
            <a:r>
              <a:rPr lang="de-DE" smtClean="0"/>
              <a:t>Zweite Ebene</a:t>
            </a:r>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3794314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el und Fließ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Titelmasterformat</a:t>
            </a:r>
            <a:r>
              <a:rPr lang="de-DE" dirty="0"/>
              <a:t> durch Klicken bearbeiten</a:t>
            </a:r>
          </a:p>
        </p:txBody>
      </p:sp>
      <p:sp>
        <p:nvSpPr>
          <p:cNvPr id="3" name="Inhaltsplatzhalter 2"/>
          <p:cNvSpPr>
            <a:spLocks noGrp="1"/>
          </p:cNvSpPr>
          <p:nvPr>
            <p:ph idx="1"/>
          </p:nvPr>
        </p:nvSpPr>
        <p:spPr/>
        <p:txBody>
          <a:bodyPr/>
          <a:lstStyle>
            <a:lvl1pPr marL="0" indent="0">
              <a:buFontTx/>
              <a:buNone/>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GB" noProof="0" dirty="0" err="1"/>
              <a:t>Textmasterformat</a:t>
            </a:r>
            <a:r>
              <a:rPr lang="de-DE" dirty="0"/>
              <a:t> bearbeiten</a:t>
            </a:r>
          </a:p>
        </p:txBody>
      </p:sp>
      <p:sp>
        <p:nvSpPr>
          <p:cNvPr id="5" name="Fußzeilenplatzhalter 4"/>
          <p:cNvSpPr>
            <a:spLocks noGrp="1"/>
          </p:cNvSpPr>
          <p:nvPr>
            <p:ph type="ftr" sz="quarter" idx="11"/>
          </p:nvPr>
        </p:nvSpPr>
        <p:spPr>
          <a:xfrm>
            <a:off x="331796" y="179398"/>
            <a:ext cx="8243887" cy="180975"/>
          </a:xfrm>
          <a:prstGeom prst="rect">
            <a:avLst/>
          </a:prstGeom>
        </p:spPr>
        <p:txBody>
          <a:bodyPr/>
          <a:lstStyle>
            <a:lvl1pPr>
              <a:defRPr/>
            </a:lvl1pPr>
          </a:lstStyle>
          <a:p>
            <a:pPr fontAlgn="base">
              <a:spcBef>
                <a:spcPct val="0"/>
              </a:spcBef>
              <a:spcAft>
                <a:spcPct val="0"/>
              </a:spcAft>
            </a:pPr>
            <a:r>
              <a:rPr lang="de-DE" dirty="0">
                <a:solidFill>
                  <a:prstClr val="black"/>
                </a:solidFill>
              </a:rPr>
              <a:t>Institut für Klinische Radiologie der LMU München: Campus Innenstadt – </a:t>
            </a:r>
            <a:r>
              <a:rPr lang="de-DE" dirty="0" err="1">
                <a:solidFill>
                  <a:prstClr val="black"/>
                </a:solidFill>
              </a:rPr>
              <a:t>Interventionelle</a:t>
            </a:r>
            <a:r>
              <a:rPr lang="de-DE" dirty="0">
                <a:solidFill>
                  <a:prstClr val="black"/>
                </a:solidFill>
              </a:rPr>
              <a:t> Radiologie</a:t>
            </a:r>
          </a:p>
        </p:txBody>
      </p:sp>
    </p:spTree>
    <p:extLst>
      <p:ext uri="{BB962C8B-B14F-4D97-AF65-F5344CB8AC3E}">
        <p14:creationId xmlns:p14="http://schemas.microsoft.com/office/powerpoint/2010/main" val="530695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rennfolie">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descr="bb5d72c2-1f58-4f76-a7ca-e5b4066f5a47"/>
          <p:cNvPicPr>
            <a:picLocks noChangeAspect="1" noChangeArrowheads="1"/>
          </p:cNvPicPr>
          <p:nvPr userDrawn="1"/>
        </p:nvPicPr>
        <p:blipFill>
          <a:blip r:embed="rId2" cstate="print">
            <a:extLst>
              <a:ext uri="{28A0092B-C50C-407E-A947-70E740481C1C}">
                <a14:useLocalDpi xmlns:a14="http://schemas.microsoft.com/office/drawing/2010/main"/>
              </a:ext>
            </a:extLst>
          </a:blip>
          <a:srcRect r="22472" b="10500"/>
          <a:stretch>
            <a:fillRect/>
          </a:stretch>
        </p:blipFill>
        <p:spPr bwMode="auto">
          <a:xfrm>
            <a:off x="6910389" y="4279902"/>
            <a:ext cx="2233612" cy="2578100"/>
          </a:xfrm>
          <a:prstGeom prst="rect">
            <a:avLst/>
          </a:prstGeom>
          <a:noFill/>
          <a:ln w="9525">
            <a:noFill/>
            <a:miter lim="800000"/>
            <a:headEnd/>
            <a:tailEnd/>
          </a:ln>
        </p:spPr>
      </p:pic>
      <p:sp>
        <p:nvSpPr>
          <p:cNvPr id="4" name="Textfeld 14"/>
          <p:cNvSpPr txBox="1"/>
          <p:nvPr userDrawn="1"/>
        </p:nvSpPr>
        <p:spPr>
          <a:xfrm>
            <a:off x="4959351" y="6388106"/>
            <a:ext cx="2736850" cy="266804"/>
          </a:xfrm>
          <a:prstGeom prst="rect">
            <a:avLst/>
          </a:prstGeom>
          <a:noFill/>
        </p:spPr>
        <p:txBody>
          <a:bodyPr lIns="0" tIns="0" rIns="0" bIns="0">
            <a:spAutoFit/>
          </a:bodyPr>
          <a:lstStyle/>
          <a:p>
            <a:pPr>
              <a:lnSpc>
                <a:spcPts val="1050"/>
              </a:lnSpc>
              <a:defRPr/>
            </a:pPr>
            <a:r>
              <a:rPr lang="de-DE" sz="750" cap="all" spc="30" dirty="0">
                <a:solidFill>
                  <a:prstClr val="white">
                    <a:lumMod val="50000"/>
                  </a:prstClr>
                </a:solidFill>
                <a:latin typeface="Verdana" pitchFamily="34" charset="0"/>
                <a:ea typeface="Verdana" pitchFamily="34" charset="0"/>
                <a:cs typeface="Verdana" pitchFamily="34" charset="0"/>
              </a:rPr>
              <a:t>Institut für Klinische Radiologie</a:t>
            </a:r>
          </a:p>
          <a:p>
            <a:pPr>
              <a:lnSpc>
                <a:spcPts val="1050"/>
              </a:lnSpc>
              <a:defRPr/>
            </a:pPr>
            <a:r>
              <a:rPr lang="de-DE" sz="750" cap="all" spc="30" dirty="0">
                <a:solidFill>
                  <a:prstClr val="white">
                    <a:lumMod val="50000"/>
                  </a:prstClr>
                </a:solidFill>
                <a:latin typeface="Verdana" pitchFamily="34" charset="0"/>
                <a:ea typeface="Verdana" pitchFamily="34" charset="0"/>
                <a:cs typeface="Verdana" pitchFamily="34" charset="0"/>
              </a:rPr>
              <a:t>Interventionelle Radiologie</a:t>
            </a:r>
          </a:p>
        </p:txBody>
      </p:sp>
      <p:sp>
        <p:nvSpPr>
          <p:cNvPr id="5" name="Rechteck 15"/>
          <p:cNvSpPr/>
          <p:nvPr userDrawn="1"/>
        </p:nvSpPr>
        <p:spPr>
          <a:xfrm>
            <a:off x="0" y="6235710"/>
            <a:ext cx="9144000"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6" name="Textfeld 16"/>
          <p:cNvSpPr txBox="1"/>
          <p:nvPr userDrawn="1"/>
        </p:nvSpPr>
        <p:spPr>
          <a:xfrm>
            <a:off x="4887920" y="6164263"/>
            <a:ext cx="2132044" cy="142680"/>
          </a:xfrm>
          <a:prstGeom prst="rect">
            <a:avLst/>
          </a:prstGeom>
          <a:solidFill>
            <a:schemeClr val="accent1">
              <a:lumMod val="40000"/>
              <a:lumOff val="60000"/>
            </a:schemeClr>
          </a:solidFill>
        </p:spPr>
        <p:txBody>
          <a:bodyPr wrap="none" lIns="54000" tIns="13500" rIns="54000" bIns="13500">
            <a:spAutoFit/>
          </a:bodyPr>
          <a:lstStyle/>
          <a:p>
            <a:pPr>
              <a:defRPr/>
            </a:pPr>
            <a:r>
              <a:rPr lang="de-DE" sz="750">
                <a:solidFill>
                  <a:srgbClr val="009440"/>
                </a:solidFill>
                <a:latin typeface="Verdana" pitchFamily="34" charset="0"/>
                <a:ea typeface="Verdana" pitchFamily="34" charset="0"/>
                <a:cs typeface="Verdana" pitchFamily="34" charset="0"/>
              </a:rPr>
              <a:t>KLINIKUM DER UNIVERSITÄT MÜNCHEN</a:t>
            </a:r>
            <a:r>
              <a:rPr lang="de-DE" sz="750" baseline="30000">
                <a:solidFill>
                  <a:srgbClr val="009440"/>
                </a:solidFill>
                <a:latin typeface="Verdana" pitchFamily="34" charset="0"/>
                <a:ea typeface="Verdana" pitchFamily="34" charset="0"/>
                <a:cs typeface="Verdana" pitchFamily="34" charset="0"/>
              </a:rPr>
              <a:t>®</a:t>
            </a:r>
          </a:p>
        </p:txBody>
      </p:sp>
      <p:sp>
        <p:nvSpPr>
          <p:cNvPr id="2" name="Titel 1"/>
          <p:cNvSpPr>
            <a:spLocks noGrp="1"/>
          </p:cNvSpPr>
          <p:nvPr>
            <p:ph type="title"/>
          </p:nvPr>
        </p:nvSpPr>
        <p:spPr>
          <a:xfrm>
            <a:off x="1130400" y="1503631"/>
            <a:ext cx="6192000" cy="1512000"/>
          </a:xfrm>
        </p:spPr>
        <p:txBody>
          <a:bodyPr/>
          <a:lstStyle>
            <a:lvl1pPr>
              <a:defRPr lang="de-DE">
                <a:solidFill>
                  <a:schemeClr val="tx2"/>
                </a:solidFill>
              </a:defRPr>
            </a:lvl1pPr>
          </a:lstStyle>
          <a:p>
            <a:pPr lvl="0"/>
            <a:r>
              <a:rPr lang="de-DE" dirty="0"/>
              <a:t>Titelmasterformat durch Klicken </a:t>
            </a:r>
            <a:r>
              <a:rPr lang="en-GB" noProof="0" dirty="0" err="1"/>
              <a:t>bearbeiten</a:t>
            </a:r>
            <a:endParaRPr lang="en-GB" noProof="0" dirty="0"/>
          </a:p>
        </p:txBody>
      </p:sp>
      <p:sp>
        <p:nvSpPr>
          <p:cNvPr id="7" name="Datumsplatzhalter 3"/>
          <p:cNvSpPr>
            <a:spLocks noGrp="1"/>
          </p:cNvSpPr>
          <p:nvPr>
            <p:ph type="dt" sz="half" idx="10"/>
          </p:nvPr>
        </p:nvSpPr>
        <p:spPr>
          <a:xfrm>
            <a:off x="619125" y="6380173"/>
            <a:ext cx="2133600" cy="179387"/>
          </a:xfrm>
          <a:prstGeom prst="rect">
            <a:avLst/>
          </a:prstGeom>
        </p:spPr>
        <p:txBody>
          <a:bodyPr/>
          <a:lstStyle>
            <a:lvl1pPr marL="0" marR="0" indent="0" algn="l" defTabSz="685783" rtl="0" eaLnBrk="1" fontAlgn="auto" latinLnBrk="0" hangingPunct="1">
              <a:lnSpc>
                <a:spcPct val="100000"/>
              </a:lnSpc>
              <a:spcBef>
                <a:spcPts val="0"/>
              </a:spcBef>
              <a:spcAft>
                <a:spcPts val="0"/>
              </a:spcAft>
              <a:buClrTx/>
              <a:buSzTx/>
              <a:buFontTx/>
              <a:buNone/>
              <a:tabLst/>
              <a:defRPr/>
            </a:lvl1pPr>
          </a:lstStyle>
          <a:p>
            <a:pPr>
              <a:defRPr/>
            </a:pPr>
            <a:r>
              <a:rPr lang="de-DE" dirty="0">
                <a:solidFill>
                  <a:prstClr val="black"/>
                </a:solidFill>
              </a:rPr>
              <a:t>26.07.2016</a:t>
            </a:r>
          </a:p>
        </p:txBody>
      </p:sp>
      <p:sp>
        <p:nvSpPr>
          <p:cNvPr id="8" name="Foliennummernplatzhalter 5"/>
          <p:cNvSpPr>
            <a:spLocks noGrp="1"/>
          </p:cNvSpPr>
          <p:nvPr>
            <p:ph type="sldNum" sz="quarter" idx="11"/>
          </p:nvPr>
        </p:nvSpPr>
        <p:spPr>
          <a:xfrm>
            <a:off x="331788" y="6388100"/>
            <a:ext cx="323850" cy="171452"/>
          </a:xfrm>
          <a:prstGeom prst="rect">
            <a:avLst/>
          </a:prstGeom>
        </p:spPr>
        <p:txBody>
          <a:bodyPr/>
          <a:lstStyle>
            <a:lvl1pPr>
              <a:defRPr/>
            </a:lvl1pPr>
          </a:lstStyle>
          <a:p>
            <a:pPr fontAlgn="base">
              <a:spcBef>
                <a:spcPct val="0"/>
              </a:spcBef>
              <a:spcAft>
                <a:spcPct val="0"/>
              </a:spcAft>
              <a:defRPr/>
            </a:pPr>
            <a:fld id="{A2A34846-1ED0-4794-AD0F-463EB23A2B75}" type="slidenum">
              <a:rPr lang="de-DE">
                <a:solidFill>
                  <a:prstClr val="black"/>
                </a:solidFill>
              </a:rPr>
              <a:pPr fontAlgn="base">
                <a:spcBef>
                  <a:spcPct val="0"/>
                </a:spcBef>
                <a:spcAft>
                  <a:spcPct val="0"/>
                </a:spcAft>
                <a:defRPr/>
              </a:pPr>
              <a:t>‹Nr.›</a:t>
            </a:fld>
            <a:endParaRPr lang="de-DE">
              <a:solidFill>
                <a:prstClr val="black"/>
              </a:solidFill>
            </a:endParaRPr>
          </a:p>
        </p:txBody>
      </p:sp>
    </p:spTree>
    <p:extLst>
      <p:ext uri="{BB962C8B-B14F-4D97-AF65-F5344CB8AC3E}">
        <p14:creationId xmlns:p14="http://schemas.microsoft.com/office/powerpoint/2010/main" val="1446910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el und 2 Textfelder">
    <p:spTree>
      <p:nvGrpSpPr>
        <p:cNvPr id="1" name=""/>
        <p:cNvGrpSpPr/>
        <p:nvPr/>
      </p:nvGrpSpPr>
      <p:grpSpPr>
        <a:xfrm>
          <a:off x="0" y="0"/>
          <a:ext cx="0" cy="0"/>
          <a:chOff x="0" y="0"/>
          <a:chExt cx="0" cy="0"/>
        </a:xfrm>
      </p:grpSpPr>
      <p:sp>
        <p:nvSpPr>
          <p:cNvPr id="3" name="Inhaltsplatzhalter 2"/>
          <p:cNvSpPr>
            <a:spLocks noGrp="1"/>
          </p:cNvSpPr>
          <p:nvPr>
            <p:ph idx="1"/>
          </p:nvPr>
        </p:nvSpPr>
        <p:spPr>
          <a:xfrm>
            <a:off x="331200" y="1548000"/>
            <a:ext cx="3960000" cy="4500000"/>
          </a:xfrm>
        </p:spPr>
        <p:txBody>
          <a:bodyPr/>
          <a:lstStyle/>
          <a:p>
            <a:pPr lvl="0"/>
            <a:r>
              <a:rPr lang="en-GB" noProof="0" dirty="0" err="1"/>
              <a:t>Textmasterformat</a:t>
            </a:r>
            <a:r>
              <a:rPr lang="de-DE" dirty="0"/>
              <a:t> bearbeiten</a:t>
            </a:r>
          </a:p>
          <a:p>
            <a:pPr lvl="1"/>
            <a:r>
              <a:rPr lang="de-DE" dirty="0"/>
              <a:t>Zweite Ebene</a:t>
            </a:r>
          </a:p>
          <a:p>
            <a:pPr lvl="2"/>
            <a:r>
              <a:rPr lang="de-DE" dirty="0"/>
              <a:t>Dritte Ebene</a:t>
            </a:r>
          </a:p>
        </p:txBody>
      </p:sp>
      <p:sp>
        <p:nvSpPr>
          <p:cNvPr id="7" name="Inhaltsplatzhalter 2"/>
          <p:cNvSpPr>
            <a:spLocks noGrp="1"/>
          </p:cNvSpPr>
          <p:nvPr>
            <p:ph idx="13"/>
          </p:nvPr>
        </p:nvSpPr>
        <p:spPr>
          <a:xfrm>
            <a:off x="4615200" y="1548000"/>
            <a:ext cx="3960000" cy="4500000"/>
          </a:xfrm>
        </p:spPr>
        <p:txBody>
          <a:bodyPr/>
          <a:lstStyle/>
          <a:p>
            <a:pPr lvl="0"/>
            <a:r>
              <a:rPr lang="de-DE" dirty="0"/>
              <a:t>Textmasterformat bearbeiten</a:t>
            </a:r>
          </a:p>
          <a:p>
            <a:pPr lvl="1"/>
            <a:r>
              <a:rPr lang="en-GB" noProof="0" dirty="0" err="1"/>
              <a:t>Zweite</a:t>
            </a:r>
            <a:r>
              <a:rPr lang="de-DE" dirty="0"/>
              <a:t> Ebene</a:t>
            </a:r>
          </a:p>
          <a:p>
            <a:pPr lvl="2"/>
            <a:r>
              <a:rPr lang="de-DE" dirty="0"/>
              <a:t>Dritte Ebene</a:t>
            </a:r>
          </a:p>
        </p:txBody>
      </p:sp>
      <p:sp>
        <p:nvSpPr>
          <p:cNvPr id="8" name="Titel 7"/>
          <p:cNvSpPr>
            <a:spLocks noGrp="1"/>
          </p:cNvSpPr>
          <p:nvPr>
            <p:ph type="title"/>
          </p:nvPr>
        </p:nvSpPr>
        <p:spPr>
          <a:xfrm>
            <a:off x="331200" y="504000"/>
            <a:ext cx="8244000" cy="792000"/>
          </a:xfrm>
        </p:spPr>
        <p:txBody>
          <a:bodyPr/>
          <a:lstStyle/>
          <a:p>
            <a:r>
              <a:rPr lang="en-GB" noProof="0" dirty="0" err="1"/>
              <a:t>Titelmasterformat</a:t>
            </a:r>
            <a:r>
              <a:rPr lang="de-DE" dirty="0"/>
              <a:t> durch Klicken bearbeiten</a:t>
            </a:r>
          </a:p>
        </p:txBody>
      </p:sp>
      <p:sp>
        <p:nvSpPr>
          <p:cNvPr id="6" name="Fußzeilenplatzhalter 4"/>
          <p:cNvSpPr>
            <a:spLocks noGrp="1"/>
          </p:cNvSpPr>
          <p:nvPr>
            <p:ph type="ftr" sz="quarter" idx="15"/>
          </p:nvPr>
        </p:nvSpPr>
        <p:spPr>
          <a:xfrm>
            <a:off x="331796" y="179398"/>
            <a:ext cx="8243887" cy="180975"/>
          </a:xfrm>
          <a:prstGeom prst="rect">
            <a:avLst/>
          </a:prstGeom>
        </p:spPr>
        <p:txBody>
          <a:bodyPr/>
          <a:lstStyle>
            <a:lvl1pPr>
              <a:defRPr/>
            </a:lvl1pPr>
          </a:lstStyle>
          <a:p>
            <a:pPr fontAlgn="base">
              <a:spcBef>
                <a:spcPct val="0"/>
              </a:spcBef>
              <a:spcAft>
                <a:spcPct val="0"/>
              </a:spcAft>
            </a:pPr>
            <a:r>
              <a:rPr lang="de-DE" dirty="0">
                <a:solidFill>
                  <a:prstClr val="black"/>
                </a:solidFill>
              </a:rPr>
              <a:t>Institut für Klinische Radiologie der LMU München: Campus Innenstadt – </a:t>
            </a:r>
            <a:r>
              <a:rPr lang="de-DE" dirty="0" err="1">
                <a:solidFill>
                  <a:prstClr val="black"/>
                </a:solidFill>
              </a:rPr>
              <a:t>Interventionelle</a:t>
            </a:r>
            <a:r>
              <a:rPr lang="de-DE" dirty="0">
                <a:solidFill>
                  <a:prstClr val="black"/>
                </a:solidFill>
              </a:rPr>
              <a:t> Radiologie</a:t>
            </a:r>
          </a:p>
        </p:txBody>
      </p:sp>
    </p:spTree>
    <p:extLst>
      <p:ext uri="{BB962C8B-B14F-4D97-AF65-F5344CB8AC3E}">
        <p14:creationId xmlns:p14="http://schemas.microsoft.com/office/powerpoint/2010/main" val="6362226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el, Text und Bild">
    <p:spTree>
      <p:nvGrpSpPr>
        <p:cNvPr id="1" name=""/>
        <p:cNvGrpSpPr/>
        <p:nvPr/>
      </p:nvGrpSpPr>
      <p:grpSpPr>
        <a:xfrm>
          <a:off x="0" y="0"/>
          <a:ext cx="0" cy="0"/>
          <a:chOff x="0" y="0"/>
          <a:chExt cx="0" cy="0"/>
        </a:xfrm>
      </p:grpSpPr>
      <p:sp>
        <p:nvSpPr>
          <p:cNvPr id="3" name="Inhaltsplatzhalter 2"/>
          <p:cNvSpPr>
            <a:spLocks noGrp="1"/>
          </p:cNvSpPr>
          <p:nvPr>
            <p:ph idx="1"/>
          </p:nvPr>
        </p:nvSpPr>
        <p:spPr>
          <a:xfrm>
            <a:off x="331200" y="1548000"/>
            <a:ext cx="3960000" cy="4500000"/>
          </a:xfrm>
        </p:spPr>
        <p:txBody>
          <a:bodyPr/>
          <a:lstStyle>
            <a:lvl1pPr>
              <a:defRPr sz="1200"/>
            </a:lvl1pPr>
            <a:lvl2pPr>
              <a:defRPr sz="1200"/>
            </a:lvl2pPr>
            <a:lvl3pPr>
              <a:defRPr sz="1200"/>
            </a:lvl3pPr>
          </a:lstStyle>
          <a:p>
            <a:pPr lvl="0"/>
            <a:r>
              <a:rPr lang="de-DE" dirty="0"/>
              <a:t>Textmasterformat bearbeiten</a:t>
            </a:r>
          </a:p>
          <a:p>
            <a:pPr lvl="1"/>
            <a:r>
              <a:rPr lang="de-DE" dirty="0"/>
              <a:t>Zweite Ebene</a:t>
            </a:r>
          </a:p>
          <a:p>
            <a:pPr lvl="2"/>
            <a:r>
              <a:rPr lang="de-DE" dirty="0"/>
              <a:t>Dritte Ebene</a:t>
            </a:r>
          </a:p>
        </p:txBody>
      </p:sp>
      <p:sp>
        <p:nvSpPr>
          <p:cNvPr id="8" name="Bildplatzhalter 8"/>
          <p:cNvSpPr>
            <a:spLocks noGrp="1"/>
          </p:cNvSpPr>
          <p:nvPr>
            <p:ph type="pic" sz="quarter" idx="13"/>
          </p:nvPr>
        </p:nvSpPr>
        <p:spPr>
          <a:xfrm>
            <a:off x="4615200" y="1620000"/>
            <a:ext cx="3960000" cy="4428000"/>
          </a:xfrm>
        </p:spPr>
        <p:txBody>
          <a:bodyPr rtlCol="0">
            <a:noAutofit/>
          </a:bodyPr>
          <a:lstStyle>
            <a:lvl1pPr marL="0" indent="0">
              <a:buNone/>
              <a:defRPr/>
            </a:lvl1pPr>
          </a:lstStyle>
          <a:p>
            <a:pPr lvl="0"/>
            <a:r>
              <a:rPr lang="de-DE" noProof="0" dirty="0"/>
              <a:t>Bild durch Klicken auf Symbol hinzufügen</a:t>
            </a:r>
          </a:p>
        </p:txBody>
      </p:sp>
      <p:sp>
        <p:nvSpPr>
          <p:cNvPr id="7" name="Titel 6"/>
          <p:cNvSpPr>
            <a:spLocks noGrp="1"/>
          </p:cNvSpPr>
          <p:nvPr>
            <p:ph type="title"/>
          </p:nvPr>
        </p:nvSpPr>
        <p:spPr>
          <a:xfrm>
            <a:off x="331200" y="504000"/>
            <a:ext cx="8244000" cy="792000"/>
          </a:xfrm>
        </p:spPr>
        <p:txBody>
          <a:bodyPr/>
          <a:lstStyle/>
          <a:p>
            <a:r>
              <a:rPr lang="en-GB" noProof="0" dirty="0" err="1"/>
              <a:t>Titelmasterformat</a:t>
            </a:r>
            <a:r>
              <a:rPr lang="de-DE" dirty="0"/>
              <a:t> durch Klicken bearbeiten</a:t>
            </a:r>
          </a:p>
        </p:txBody>
      </p:sp>
      <p:sp>
        <p:nvSpPr>
          <p:cNvPr id="5" name="Datumsplatzhalter 3"/>
          <p:cNvSpPr>
            <a:spLocks noGrp="1"/>
          </p:cNvSpPr>
          <p:nvPr>
            <p:ph type="dt" sz="half" idx="14"/>
          </p:nvPr>
        </p:nvSpPr>
        <p:spPr>
          <a:xfrm>
            <a:off x="619125" y="6380173"/>
            <a:ext cx="2133600" cy="179387"/>
          </a:xfrm>
          <a:prstGeom prst="rect">
            <a:avLst/>
          </a:prstGeom>
        </p:spPr>
        <p:txBody>
          <a:bodyPr/>
          <a:lstStyle>
            <a:lvl1pPr marL="0" marR="0" indent="0" algn="l" defTabSz="685783" rtl="0" eaLnBrk="1" fontAlgn="auto" latinLnBrk="0" hangingPunct="1">
              <a:lnSpc>
                <a:spcPct val="100000"/>
              </a:lnSpc>
              <a:spcBef>
                <a:spcPts val="0"/>
              </a:spcBef>
              <a:spcAft>
                <a:spcPts val="0"/>
              </a:spcAft>
              <a:buClrTx/>
              <a:buSzTx/>
              <a:buFontTx/>
              <a:buNone/>
              <a:tabLst/>
              <a:defRPr/>
            </a:lvl1pPr>
          </a:lstStyle>
          <a:p>
            <a:pPr>
              <a:defRPr/>
            </a:pPr>
            <a:r>
              <a:rPr lang="de-DE" dirty="0">
                <a:solidFill>
                  <a:prstClr val="black"/>
                </a:solidFill>
              </a:rPr>
              <a:t>26.07.2016</a:t>
            </a:r>
          </a:p>
        </p:txBody>
      </p:sp>
      <p:sp>
        <p:nvSpPr>
          <p:cNvPr id="6" name="Fußzeilenplatzhalter 4"/>
          <p:cNvSpPr>
            <a:spLocks noGrp="1"/>
          </p:cNvSpPr>
          <p:nvPr>
            <p:ph type="ftr" sz="quarter" idx="15"/>
          </p:nvPr>
        </p:nvSpPr>
        <p:spPr>
          <a:xfrm>
            <a:off x="331796" y="179398"/>
            <a:ext cx="8243887" cy="180975"/>
          </a:xfrm>
          <a:prstGeom prst="rect">
            <a:avLst/>
          </a:prstGeom>
        </p:spPr>
        <p:txBody>
          <a:bodyPr/>
          <a:lstStyle>
            <a:lvl1pPr>
              <a:defRPr/>
            </a:lvl1pPr>
          </a:lstStyle>
          <a:p>
            <a:pPr fontAlgn="base">
              <a:spcBef>
                <a:spcPct val="0"/>
              </a:spcBef>
              <a:spcAft>
                <a:spcPct val="0"/>
              </a:spcAft>
            </a:pPr>
            <a:r>
              <a:rPr lang="de-DE" dirty="0">
                <a:solidFill>
                  <a:prstClr val="black"/>
                </a:solidFill>
              </a:rPr>
              <a:t>Institut für Klinische Radiologie der LMU München: Campus Innenstadt – </a:t>
            </a:r>
            <a:r>
              <a:rPr lang="de-DE" dirty="0" err="1">
                <a:solidFill>
                  <a:prstClr val="black"/>
                </a:solidFill>
              </a:rPr>
              <a:t>Interventionelle</a:t>
            </a:r>
            <a:r>
              <a:rPr lang="de-DE" dirty="0">
                <a:solidFill>
                  <a:prstClr val="black"/>
                </a:solidFill>
              </a:rPr>
              <a:t> Radiologie</a:t>
            </a:r>
          </a:p>
        </p:txBody>
      </p:sp>
      <p:sp>
        <p:nvSpPr>
          <p:cNvPr id="9" name="Foliennummernplatzhalter 5"/>
          <p:cNvSpPr>
            <a:spLocks noGrp="1"/>
          </p:cNvSpPr>
          <p:nvPr>
            <p:ph type="sldNum" sz="quarter" idx="16"/>
          </p:nvPr>
        </p:nvSpPr>
        <p:spPr>
          <a:xfrm>
            <a:off x="331788" y="6388100"/>
            <a:ext cx="323850" cy="171452"/>
          </a:xfrm>
          <a:prstGeom prst="rect">
            <a:avLst/>
          </a:prstGeom>
        </p:spPr>
        <p:txBody>
          <a:bodyPr/>
          <a:lstStyle>
            <a:lvl1pPr>
              <a:defRPr/>
            </a:lvl1pPr>
          </a:lstStyle>
          <a:p>
            <a:pPr fontAlgn="base">
              <a:spcBef>
                <a:spcPct val="0"/>
              </a:spcBef>
              <a:spcAft>
                <a:spcPct val="0"/>
              </a:spcAft>
              <a:defRPr/>
            </a:pPr>
            <a:fld id="{8CB72332-04C6-41DB-B0FF-50DE160FE377}" type="slidenum">
              <a:rPr lang="de-DE">
                <a:solidFill>
                  <a:prstClr val="black"/>
                </a:solidFill>
              </a:rPr>
              <a:pPr fontAlgn="base">
                <a:spcBef>
                  <a:spcPct val="0"/>
                </a:spcBef>
                <a:spcAft>
                  <a:spcPct val="0"/>
                </a:spcAft>
                <a:defRPr/>
              </a:pPr>
              <a:t>‹Nr.›</a:t>
            </a:fld>
            <a:endParaRPr lang="de-DE">
              <a:solidFill>
                <a:prstClr val="black"/>
              </a:solidFill>
            </a:endParaRPr>
          </a:p>
        </p:txBody>
      </p:sp>
    </p:spTree>
    <p:extLst>
      <p:ext uri="{BB962C8B-B14F-4D97-AF65-F5344CB8AC3E}">
        <p14:creationId xmlns:p14="http://schemas.microsoft.com/office/powerpoint/2010/main" val="5994090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Bild Folie 2 Bilder">
    <p:spTree>
      <p:nvGrpSpPr>
        <p:cNvPr id="1" name=""/>
        <p:cNvGrpSpPr/>
        <p:nvPr/>
      </p:nvGrpSpPr>
      <p:grpSpPr>
        <a:xfrm>
          <a:off x="0" y="0"/>
          <a:ext cx="0" cy="0"/>
          <a:chOff x="0" y="0"/>
          <a:chExt cx="0" cy="0"/>
        </a:xfrm>
      </p:grpSpPr>
      <p:sp>
        <p:nvSpPr>
          <p:cNvPr id="9" name="Bildplatzhalter 8"/>
          <p:cNvSpPr>
            <a:spLocks noGrp="1"/>
          </p:cNvSpPr>
          <p:nvPr>
            <p:ph type="pic" sz="quarter" idx="13"/>
          </p:nvPr>
        </p:nvSpPr>
        <p:spPr>
          <a:xfrm>
            <a:off x="331200" y="1620000"/>
            <a:ext cx="3960000" cy="2808000"/>
          </a:xfrm>
        </p:spPr>
        <p:txBody>
          <a:bodyPr rtlCol="0">
            <a:noAutofit/>
          </a:bodyPr>
          <a:lstStyle>
            <a:lvl1pPr marL="0" indent="0">
              <a:buNone/>
              <a:defRPr/>
            </a:lvl1pPr>
          </a:lstStyle>
          <a:p>
            <a:pPr lvl="0"/>
            <a:r>
              <a:rPr lang="de-DE" noProof="0"/>
              <a:t>Bild durch Klicken auf Symbol hinzufügen</a:t>
            </a:r>
          </a:p>
        </p:txBody>
      </p:sp>
      <p:sp>
        <p:nvSpPr>
          <p:cNvPr id="8" name="Textplatzhalter 7"/>
          <p:cNvSpPr>
            <a:spLocks noGrp="1"/>
          </p:cNvSpPr>
          <p:nvPr>
            <p:ph type="body" sz="quarter" idx="14"/>
          </p:nvPr>
        </p:nvSpPr>
        <p:spPr>
          <a:xfrm>
            <a:off x="331200" y="4608000"/>
            <a:ext cx="3960000" cy="1440000"/>
          </a:xfrm>
        </p:spPr>
        <p:txBody>
          <a:bodyPr rtlCol="0">
            <a:noAutofit/>
          </a:bodyPr>
          <a:lstStyle>
            <a:lvl1pPr>
              <a:defRPr lang="de-DE" sz="1200" smtClean="0"/>
            </a:lvl1pPr>
            <a:lvl2pPr>
              <a:defRPr lang="de-DE" sz="1200" smtClean="0"/>
            </a:lvl2pPr>
            <a:lvl3pPr>
              <a:defRPr lang="de-DE" smtClean="0"/>
            </a:lvl3pPr>
            <a:lvl4pPr>
              <a:defRPr lang="de-DE" smtClean="0"/>
            </a:lvl4pPr>
            <a:lvl5pPr>
              <a:defRPr lang="de-DE"/>
            </a:lvl5pPr>
          </a:lstStyle>
          <a:p>
            <a:pPr lvl="0"/>
            <a:r>
              <a:rPr lang="de-DE"/>
              <a:t>Textmasterformat bearbeiten</a:t>
            </a:r>
          </a:p>
          <a:p>
            <a:pPr lvl="1"/>
            <a:r>
              <a:rPr lang="de-DE"/>
              <a:t>Zweite Ebene</a:t>
            </a:r>
          </a:p>
        </p:txBody>
      </p:sp>
      <p:sp>
        <p:nvSpPr>
          <p:cNvPr id="10" name="Bildplatzhalter 8"/>
          <p:cNvSpPr>
            <a:spLocks noGrp="1"/>
          </p:cNvSpPr>
          <p:nvPr>
            <p:ph type="pic" sz="quarter" idx="15"/>
          </p:nvPr>
        </p:nvSpPr>
        <p:spPr>
          <a:xfrm>
            <a:off x="4615200" y="1620000"/>
            <a:ext cx="3960000" cy="2808000"/>
          </a:xfrm>
        </p:spPr>
        <p:txBody>
          <a:bodyPr rtlCol="0">
            <a:noAutofit/>
          </a:bodyPr>
          <a:lstStyle>
            <a:lvl1pPr marL="0" indent="0">
              <a:buNone/>
              <a:defRPr/>
            </a:lvl1pPr>
          </a:lstStyle>
          <a:p>
            <a:pPr lvl="0"/>
            <a:r>
              <a:rPr lang="de-DE" noProof="0"/>
              <a:t>Bild durch Klicken auf Symbol hinzufügen</a:t>
            </a:r>
          </a:p>
        </p:txBody>
      </p:sp>
      <p:sp>
        <p:nvSpPr>
          <p:cNvPr id="11" name="Textplatzhalter 7"/>
          <p:cNvSpPr>
            <a:spLocks noGrp="1"/>
          </p:cNvSpPr>
          <p:nvPr>
            <p:ph type="body" sz="quarter" idx="16"/>
          </p:nvPr>
        </p:nvSpPr>
        <p:spPr>
          <a:xfrm>
            <a:off x="4615200" y="4608000"/>
            <a:ext cx="3960000" cy="1440000"/>
          </a:xfrm>
        </p:spPr>
        <p:txBody>
          <a:bodyPr rtlCol="0">
            <a:noAutofit/>
          </a:bodyPr>
          <a:lstStyle>
            <a:lvl1pPr>
              <a:defRPr lang="de-DE" sz="1200" smtClean="0"/>
            </a:lvl1pPr>
            <a:lvl2pPr>
              <a:defRPr lang="de-DE" sz="1200" smtClean="0"/>
            </a:lvl2pPr>
            <a:lvl3pPr>
              <a:defRPr lang="de-DE" smtClean="0"/>
            </a:lvl3pPr>
            <a:lvl4pPr>
              <a:defRPr lang="de-DE" smtClean="0"/>
            </a:lvl4pPr>
            <a:lvl5pPr>
              <a:defRPr lang="de-DE"/>
            </a:lvl5pPr>
          </a:lstStyle>
          <a:p>
            <a:pPr lvl="0"/>
            <a:r>
              <a:rPr lang="de-DE"/>
              <a:t>Textmasterformat bearbeiten</a:t>
            </a:r>
          </a:p>
          <a:p>
            <a:pPr lvl="1"/>
            <a:r>
              <a:rPr lang="de-DE"/>
              <a:t>Zweite Ebene</a:t>
            </a:r>
          </a:p>
        </p:txBody>
      </p:sp>
      <p:sp>
        <p:nvSpPr>
          <p:cNvPr id="2" name="Titel 1"/>
          <p:cNvSpPr>
            <a:spLocks noGrp="1"/>
          </p:cNvSpPr>
          <p:nvPr>
            <p:ph type="title"/>
          </p:nvPr>
        </p:nvSpPr>
        <p:spPr/>
        <p:txBody>
          <a:bodyPr/>
          <a:lstStyle/>
          <a:p>
            <a:r>
              <a:rPr lang="de-DE"/>
              <a:t>Titelmasterformat durch Klicken bearbeiten</a:t>
            </a:r>
          </a:p>
        </p:txBody>
      </p:sp>
      <p:sp>
        <p:nvSpPr>
          <p:cNvPr id="7" name="Datumsplatzhalter 3"/>
          <p:cNvSpPr>
            <a:spLocks noGrp="1"/>
          </p:cNvSpPr>
          <p:nvPr>
            <p:ph type="dt" sz="half" idx="17"/>
          </p:nvPr>
        </p:nvSpPr>
        <p:spPr>
          <a:xfrm>
            <a:off x="619125" y="6380173"/>
            <a:ext cx="2133600" cy="179387"/>
          </a:xfrm>
          <a:prstGeom prst="rect">
            <a:avLst/>
          </a:prstGeom>
        </p:spPr>
        <p:txBody>
          <a:bodyPr/>
          <a:lstStyle>
            <a:lvl1pPr marL="0" marR="0" indent="0" algn="l" defTabSz="685783" rtl="0" eaLnBrk="1" fontAlgn="auto" latinLnBrk="0" hangingPunct="1">
              <a:lnSpc>
                <a:spcPct val="100000"/>
              </a:lnSpc>
              <a:spcBef>
                <a:spcPts val="0"/>
              </a:spcBef>
              <a:spcAft>
                <a:spcPts val="0"/>
              </a:spcAft>
              <a:buClrTx/>
              <a:buSzTx/>
              <a:buFontTx/>
              <a:buNone/>
              <a:tabLst/>
              <a:defRPr/>
            </a:lvl1pPr>
          </a:lstStyle>
          <a:p>
            <a:pPr>
              <a:defRPr/>
            </a:pPr>
            <a:r>
              <a:rPr lang="de-DE" dirty="0">
                <a:solidFill>
                  <a:prstClr val="black"/>
                </a:solidFill>
              </a:rPr>
              <a:t>26.07.2016</a:t>
            </a:r>
          </a:p>
        </p:txBody>
      </p:sp>
      <p:sp>
        <p:nvSpPr>
          <p:cNvPr id="12" name="Fußzeilenplatzhalter 4"/>
          <p:cNvSpPr>
            <a:spLocks noGrp="1"/>
          </p:cNvSpPr>
          <p:nvPr>
            <p:ph type="ftr" sz="quarter" idx="18"/>
          </p:nvPr>
        </p:nvSpPr>
        <p:spPr>
          <a:xfrm>
            <a:off x="331796" y="179398"/>
            <a:ext cx="8243887" cy="180975"/>
          </a:xfrm>
          <a:prstGeom prst="rect">
            <a:avLst/>
          </a:prstGeom>
        </p:spPr>
        <p:txBody>
          <a:bodyPr/>
          <a:lstStyle>
            <a:lvl1pPr>
              <a:defRPr/>
            </a:lvl1pPr>
          </a:lstStyle>
          <a:p>
            <a:pPr fontAlgn="base">
              <a:spcBef>
                <a:spcPct val="0"/>
              </a:spcBef>
              <a:spcAft>
                <a:spcPct val="0"/>
              </a:spcAft>
            </a:pPr>
            <a:r>
              <a:rPr lang="de-DE" dirty="0">
                <a:solidFill>
                  <a:prstClr val="black"/>
                </a:solidFill>
              </a:rPr>
              <a:t>Institut für Klinische Radiologie der LMU München: Campus Innenstadt – </a:t>
            </a:r>
            <a:r>
              <a:rPr lang="de-DE" dirty="0" err="1">
                <a:solidFill>
                  <a:prstClr val="black"/>
                </a:solidFill>
              </a:rPr>
              <a:t>Interventionelle</a:t>
            </a:r>
            <a:r>
              <a:rPr lang="de-DE" dirty="0">
                <a:solidFill>
                  <a:prstClr val="black"/>
                </a:solidFill>
              </a:rPr>
              <a:t> Radiologie</a:t>
            </a:r>
          </a:p>
        </p:txBody>
      </p:sp>
      <p:sp>
        <p:nvSpPr>
          <p:cNvPr id="13" name="Foliennummernplatzhalter 5"/>
          <p:cNvSpPr>
            <a:spLocks noGrp="1"/>
          </p:cNvSpPr>
          <p:nvPr>
            <p:ph type="sldNum" sz="quarter" idx="19"/>
          </p:nvPr>
        </p:nvSpPr>
        <p:spPr>
          <a:xfrm>
            <a:off x="331788" y="6388100"/>
            <a:ext cx="323850" cy="171452"/>
          </a:xfrm>
          <a:prstGeom prst="rect">
            <a:avLst/>
          </a:prstGeom>
        </p:spPr>
        <p:txBody>
          <a:bodyPr/>
          <a:lstStyle>
            <a:lvl1pPr>
              <a:defRPr/>
            </a:lvl1pPr>
          </a:lstStyle>
          <a:p>
            <a:pPr fontAlgn="base">
              <a:spcBef>
                <a:spcPct val="0"/>
              </a:spcBef>
              <a:spcAft>
                <a:spcPct val="0"/>
              </a:spcAft>
              <a:defRPr/>
            </a:pPr>
            <a:fld id="{7E3D8192-84E4-4A10-A13C-94162A0AEF62}" type="slidenum">
              <a:rPr lang="de-DE">
                <a:solidFill>
                  <a:prstClr val="black"/>
                </a:solidFill>
              </a:rPr>
              <a:pPr fontAlgn="base">
                <a:spcBef>
                  <a:spcPct val="0"/>
                </a:spcBef>
                <a:spcAft>
                  <a:spcPct val="0"/>
                </a:spcAft>
                <a:defRPr/>
              </a:pPr>
              <a:t>‹Nr.›</a:t>
            </a:fld>
            <a:endParaRPr lang="de-DE">
              <a:solidFill>
                <a:prstClr val="black"/>
              </a:solidFill>
            </a:endParaRPr>
          </a:p>
        </p:txBody>
      </p:sp>
    </p:spTree>
    <p:extLst>
      <p:ext uri="{BB962C8B-B14F-4D97-AF65-F5344CB8AC3E}">
        <p14:creationId xmlns:p14="http://schemas.microsoft.com/office/powerpoint/2010/main" val="17477008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Bild Folie Querformat">
    <p:spTree>
      <p:nvGrpSpPr>
        <p:cNvPr id="1" name=""/>
        <p:cNvGrpSpPr/>
        <p:nvPr/>
      </p:nvGrpSpPr>
      <p:grpSpPr>
        <a:xfrm>
          <a:off x="0" y="0"/>
          <a:ext cx="0" cy="0"/>
          <a:chOff x="0" y="0"/>
          <a:chExt cx="0" cy="0"/>
        </a:xfrm>
      </p:grpSpPr>
      <p:sp>
        <p:nvSpPr>
          <p:cNvPr id="9" name="Bildplatzhalter 8"/>
          <p:cNvSpPr>
            <a:spLocks noGrp="1"/>
          </p:cNvSpPr>
          <p:nvPr>
            <p:ph type="pic" sz="quarter" idx="13"/>
          </p:nvPr>
        </p:nvSpPr>
        <p:spPr>
          <a:xfrm>
            <a:off x="331200" y="1620000"/>
            <a:ext cx="8244000" cy="2808000"/>
          </a:xfrm>
        </p:spPr>
        <p:txBody>
          <a:bodyPr rtlCol="0">
            <a:noAutofit/>
          </a:bodyPr>
          <a:lstStyle>
            <a:lvl1pPr marL="0" indent="0">
              <a:buNone/>
              <a:defRPr/>
            </a:lvl1pPr>
          </a:lstStyle>
          <a:p>
            <a:pPr lvl="0"/>
            <a:r>
              <a:rPr lang="de-DE" noProof="0" dirty="0"/>
              <a:t>Bild durch Klicken auf Symbol hinzufügen</a:t>
            </a:r>
          </a:p>
        </p:txBody>
      </p:sp>
      <p:sp>
        <p:nvSpPr>
          <p:cNvPr id="8" name="Textplatzhalter 7"/>
          <p:cNvSpPr>
            <a:spLocks noGrp="1"/>
          </p:cNvSpPr>
          <p:nvPr>
            <p:ph type="body" sz="quarter" idx="14"/>
          </p:nvPr>
        </p:nvSpPr>
        <p:spPr>
          <a:xfrm>
            <a:off x="331200" y="4608000"/>
            <a:ext cx="8244000" cy="1440000"/>
          </a:xfrm>
        </p:spPr>
        <p:txBody>
          <a:bodyPr rtlCol="0">
            <a:noAutofit/>
          </a:bodyPr>
          <a:lstStyle>
            <a:lvl1pPr>
              <a:defRPr lang="de-DE" sz="1200" smtClean="0"/>
            </a:lvl1pPr>
            <a:lvl2pPr>
              <a:defRPr lang="de-DE" sz="1200" smtClean="0"/>
            </a:lvl2pPr>
            <a:lvl3pPr>
              <a:defRPr lang="de-DE" smtClean="0"/>
            </a:lvl3pPr>
            <a:lvl4pPr>
              <a:defRPr lang="de-DE" smtClean="0"/>
            </a:lvl4pPr>
            <a:lvl5pPr>
              <a:defRPr lang="de-DE"/>
            </a:lvl5pPr>
          </a:lstStyle>
          <a:p>
            <a:pPr lvl="0"/>
            <a:r>
              <a:rPr lang="de-DE" dirty="0"/>
              <a:t>Textmasterformat bearbeiten</a:t>
            </a:r>
          </a:p>
          <a:p>
            <a:pPr lvl="1"/>
            <a:r>
              <a:rPr lang="de-DE" dirty="0"/>
              <a:t>Zweite Ebene</a:t>
            </a:r>
          </a:p>
        </p:txBody>
      </p:sp>
      <p:sp>
        <p:nvSpPr>
          <p:cNvPr id="3" name="Titel 2"/>
          <p:cNvSpPr>
            <a:spLocks noGrp="1"/>
          </p:cNvSpPr>
          <p:nvPr>
            <p:ph type="title"/>
          </p:nvPr>
        </p:nvSpPr>
        <p:spPr/>
        <p:txBody>
          <a:bodyPr/>
          <a:lstStyle/>
          <a:p>
            <a:r>
              <a:rPr lang="en-GB" noProof="0" dirty="0" err="1"/>
              <a:t>Titelmasterformat</a:t>
            </a:r>
            <a:r>
              <a:rPr lang="de-DE" dirty="0"/>
              <a:t> durch Klicken bearbeiten</a:t>
            </a:r>
          </a:p>
        </p:txBody>
      </p:sp>
      <p:sp>
        <p:nvSpPr>
          <p:cNvPr id="5" name="Datumsplatzhalter 3"/>
          <p:cNvSpPr>
            <a:spLocks noGrp="1"/>
          </p:cNvSpPr>
          <p:nvPr>
            <p:ph type="dt" sz="half" idx="15"/>
          </p:nvPr>
        </p:nvSpPr>
        <p:spPr>
          <a:xfrm>
            <a:off x="619125" y="6380173"/>
            <a:ext cx="2133600" cy="179387"/>
          </a:xfrm>
          <a:prstGeom prst="rect">
            <a:avLst/>
          </a:prstGeom>
        </p:spPr>
        <p:txBody>
          <a:bodyPr/>
          <a:lstStyle>
            <a:lvl1pPr marL="0" marR="0" indent="0" algn="l" defTabSz="685783" rtl="0" eaLnBrk="1" fontAlgn="auto" latinLnBrk="0" hangingPunct="1">
              <a:lnSpc>
                <a:spcPct val="100000"/>
              </a:lnSpc>
              <a:spcBef>
                <a:spcPts val="0"/>
              </a:spcBef>
              <a:spcAft>
                <a:spcPts val="0"/>
              </a:spcAft>
              <a:buClrTx/>
              <a:buSzTx/>
              <a:buFontTx/>
              <a:buNone/>
              <a:tabLst/>
              <a:defRPr/>
            </a:lvl1pPr>
          </a:lstStyle>
          <a:p>
            <a:pPr>
              <a:defRPr/>
            </a:pPr>
            <a:r>
              <a:rPr lang="de-DE" dirty="0">
                <a:solidFill>
                  <a:prstClr val="black"/>
                </a:solidFill>
              </a:rPr>
              <a:t>26.07.2016</a:t>
            </a:r>
          </a:p>
        </p:txBody>
      </p:sp>
      <p:sp>
        <p:nvSpPr>
          <p:cNvPr id="6" name="Fußzeilenplatzhalter 4"/>
          <p:cNvSpPr>
            <a:spLocks noGrp="1"/>
          </p:cNvSpPr>
          <p:nvPr>
            <p:ph type="ftr" sz="quarter" idx="16"/>
          </p:nvPr>
        </p:nvSpPr>
        <p:spPr>
          <a:xfrm>
            <a:off x="331796" y="179398"/>
            <a:ext cx="8243887" cy="180975"/>
          </a:xfrm>
          <a:prstGeom prst="rect">
            <a:avLst/>
          </a:prstGeom>
        </p:spPr>
        <p:txBody>
          <a:bodyPr/>
          <a:lstStyle>
            <a:lvl1pPr>
              <a:defRPr/>
            </a:lvl1pPr>
          </a:lstStyle>
          <a:p>
            <a:pPr fontAlgn="base">
              <a:spcBef>
                <a:spcPct val="0"/>
              </a:spcBef>
              <a:spcAft>
                <a:spcPct val="0"/>
              </a:spcAft>
            </a:pPr>
            <a:r>
              <a:rPr lang="de-DE" dirty="0">
                <a:solidFill>
                  <a:prstClr val="black"/>
                </a:solidFill>
              </a:rPr>
              <a:t>Institut für Klinische Radiologie der LMU München: Campus Innenstadt – </a:t>
            </a:r>
            <a:r>
              <a:rPr lang="de-DE" dirty="0" err="1">
                <a:solidFill>
                  <a:prstClr val="black"/>
                </a:solidFill>
              </a:rPr>
              <a:t>Interventionelle</a:t>
            </a:r>
            <a:r>
              <a:rPr lang="de-DE" dirty="0">
                <a:solidFill>
                  <a:prstClr val="black"/>
                </a:solidFill>
              </a:rPr>
              <a:t> Radiologie</a:t>
            </a:r>
          </a:p>
        </p:txBody>
      </p:sp>
      <p:sp>
        <p:nvSpPr>
          <p:cNvPr id="7" name="Foliennummernplatzhalter 5"/>
          <p:cNvSpPr>
            <a:spLocks noGrp="1"/>
          </p:cNvSpPr>
          <p:nvPr>
            <p:ph type="sldNum" sz="quarter" idx="17"/>
          </p:nvPr>
        </p:nvSpPr>
        <p:spPr>
          <a:xfrm>
            <a:off x="331788" y="6388100"/>
            <a:ext cx="323850" cy="171452"/>
          </a:xfrm>
          <a:prstGeom prst="rect">
            <a:avLst/>
          </a:prstGeom>
        </p:spPr>
        <p:txBody>
          <a:bodyPr/>
          <a:lstStyle>
            <a:lvl1pPr>
              <a:defRPr/>
            </a:lvl1pPr>
          </a:lstStyle>
          <a:p>
            <a:pPr fontAlgn="base">
              <a:spcBef>
                <a:spcPct val="0"/>
              </a:spcBef>
              <a:spcAft>
                <a:spcPct val="0"/>
              </a:spcAft>
              <a:defRPr/>
            </a:pPr>
            <a:fld id="{BB6052B3-9583-4B0B-9764-106A594DD915}" type="slidenum">
              <a:rPr lang="de-DE">
                <a:solidFill>
                  <a:prstClr val="black"/>
                </a:solidFill>
              </a:rPr>
              <a:pPr fontAlgn="base">
                <a:spcBef>
                  <a:spcPct val="0"/>
                </a:spcBef>
                <a:spcAft>
                  <a:spcPct val="0"/>
                </a:spcAft>
                <a:defRPr/>
              </a:pPr>
              <a:t>‹Nr.›</a:t>
            </a:fld>
            <a:endParaRPr lang="de-DE">
              <a:solidFill>
                <a:prstClr val="black"/>
              </a:solidFill>
            </a:endParaRPr>
          </a:p>
        </p:txBody>
      </p:sp>
    </p:spTree>
    <p:extLst>
      <p:ext uri="{BB962C8B-B14F-4D97-AF65-F5344CB8AC3E}">
        <p14:creationId xmlns:p14="http://schemas.microsoft.com/office/powerpoint/2010/main" val="2118408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creenshot">
    <p:spTree>
      <p:nvGrpSpPr>
        <p:cNvPr id="1" name=""/>
        <p:cNvGrpSpPr/>
        <p:nvPr/>
      </p:nvGrpSpPr>
      <p:grpSpPr>
        <a:xfrm>
          <a:off x="0" y="0"/>
          <a:ext cx="0" cy="0"/>
          <a:chOff x="0" y="0"/>
          <a:chExt cx="0" cy="0"/>
        </a:xfrm>
      </p:grpSpPr>
      <p:sp>
        <p:nvSpPr>
          <p:cNvPr id="9" name="Bildplatzhalter 8"/>
          <p:cNvSpPr>
            <a:spLocks noGrp="1"/>
          </p:cNvSpPr>
          <p:nvPr>
            <p:ph type="pic" sz="quarter" idx="13"/>
          </p:nvPr>
        </p:nvSpPr>
        <p:spPr>
          <a:xfrm>
            <a:off x="331200" y="1620000"/>
            <a:ext cx="8244000" cy="4428000"/>
          </a:xfrm>
        </p:spPr>
        <p:txBody>
          <a:bodyPr rtlCol="0">
            <a:noAutofit/>
          </a:bodyPr>
          <a:lstStyle>
            <a:lvl1pPr marL="0" indent="0">
              <a:buNone/>
              <a:defRPr/>
            </a:lvl1pPr>
          </a:lstStyle>
          <a:p>
            <a:pPr lvl="0"/>
            <a:r>
              <a:rPr lang="de-DE" noProof="0" dirty="0"/>
              <a:t>Bild durch Klicken auf Symbol hinzufügen</a:t>
            </a:r>
          </a:p>
        </p:txBody>
      </p:sp>
      <p:sp>
        <p:nvSpPr>
          <p:cNvPr id="3" name="Titel 2"/>
          <p:cNvSpPr>
            <a:spLocks noGrp="1"/>
          </p:cNvSpPr>
          <p:nvPr>
            <p:ph type="title"/>
          </p:nvPr>
        </p:nvSpPr>
        <p:spPr/>
        <p:txBody>
          <a:bodyPr/>
          <a:lstStyle/>
          <a:p>
            <a:r>
              <a:rPr lang="en-GB" noProof="0" dirty="0" err="1"/>
              <a:t>Titelmasterformat</a:t>
            </a:r>
            <a:r>
              <a:rPr lang="de-DE" dirty="0"/>
              <a:t> durch Klicken bearbeiten</a:t>
            </a:r>
          </a:p>
        </p:txBody>
      </p:sp>
      <p:sp>
        <p:nvSpPr>
          <p:cNvPr id="4" name="Datumsplatzhalter 3"/>
          <p:cNvSpPr>
            <a:spLocks noGrp="1"/>
          </p:cNvSpPr>
          <p:nvPr>
            <p:ph type="dt" sz="half" idx="14"/>
          </p:nvPr>
        </p:nvSpPr>
        <p:spPr>
          <a:xfrm>
            <a:off x="619125" y="6380173"/>
            <a:ext cx="2133600" cy="179387"/>
          </a:xfrm>
          <a:prstGeom prst="rect">
            <a:avLst/>
          </a:prstGeom>
        </p:spPr>
        <p:txBody>
          <a:bodyPr/>
          <a:lstStyle>
            <a:lvl1pPr marL="0" marR="0" indent="0" algn="l" defTabSz="685783" rtl="0" eaLnBrk="1" fontAlgn="auto" latinLnBrk="0" hangingPunct="1">
              <a:lnSpc>
                <a:spcPct val="100000"/>
              </a:lnSpc>
              <a:spcBef>
                <a:spcPts val="0"/>
              </a:spcBef>
              <a:spcAft>
                <a:spcPts val="0"/>
              </a:spcAft>
              <a:buClrTx/>
              <a:buSzTx/>
              <a:buFontTx/>
              <a:buNone/>
              <a:tabLst/>
              <a:defRPr/>
            </a:lvl1pPr>
          </a:lstStyle>
          <a:p>
            <a:pPr>
              <a:defRPr/>
            </a:pPr>
            <a:r>
              <a:rPr lang="de-DE" dirty="0">
                <a:solidFill>
                  <a:prstClr val="black"/>
                </a:solidFill>
              </a:rPr>
              <a:t>26.07.2016</a:t>
            </a:r>
          </a:p>
        </p:txBody>
      </p:sp>
      <p:sp>
        <p:nvSpPr>
          <p:cNvPr id="5" name="Fußzeilenplatzhalter 4"/>
          <p:cNvSpPr>
            <a:spLocks noGrp="1"/>
          </p:cNvSpPr>
          <p:nvPr>
            <p:ph type="ftr" sz="quarter" idx="15"/>
          </p:nvPr>
        </p:nvSpPr>
        <p:spPr>
          <a:xfrm>
            <a:off x="331796" y="179398"/>
            <a:ext cx="8243887" cy="180975"/>
          </a:xfrm>
          <a:prstGeom prst="rect">
            <a:avLst/>
          </a:prstGeom>
        </p:spPr>
        <p:txBody>
          <a:bodyPr/>
          <a:lstStyle>
            <a:lvl1pPr>
              <a:defRPr/>
            </a:lvl1pPr>
          </a:lstStyle>
          <a:p>
            <a:pPr fontAlgn="base">
              <a:spcBef>
                <a:spcPct val="0"/>
              </a:spcBef>
              <a:spcAft>
                <a:spcPct val="0"/>
              </a:spcAft>
            </a:pPr>
            <a:r>
              <a:rPr lang="de-DE" dirty="0">
                <a:solidFill>
                  <a:prstClr val="black"/>
                </a:solidFill>
              </a:rPr>
              <a:t>Institut für Klinische Radiologie der LMU München: Campus Innenstadt – </a:t>
            </a:r>
            <a:r>
              <a:rPr lang="de-DE" dirty="0" err="1">
                <a:solidFill>
                  <a:prstClr val="black"/>
                </a:solidFill>
              </a:rPr>
              <a:t>Interventionelle</a:t>
            </a:r>
            <a:r>
              <a:rPr lang="de-DE" dirty="0">
                <a:solidFill>
                  <a:prstClr val="black"/>
                </a:solidFill>
              </a:rPr>
              <a:t> Radiologie</a:t>
            </a:r>
          </a:p>
        </p:txBody>
      </p:sp>
      <p:sp>
        <p:nvSpPr>
          <p:cNvPr id="6" name="Foliennummernplatzhalter 5"/>
          <p:cNvSpPr>
            <a:spLocks noGrp="1"/>
          </p:cNvSpPr>
          <p:nvPr>
            <p:ph type="sldNum" sz="quarter" idx="16"/>
          </p:nvPr>
        </p:nvSpPr>
        <p:spPr>
          <a:xfrm>
            <a:off x="331788" y="6388100"/>
            <a:ext cx="323850" cy="171452"/>
          </a:xfrm>
          <a:prstGeom prst="rect">
            <a:avLst/>
          </a:prstGeom>
        </p:spPr>
        <p:txBody>
          <a:bodyPr/>
          <a:lstStyle>
            <a:lvl1pPr>
              <a:defRPr/>
            </a:lvl1pPr>
          </a:lstStyle>
          <a:p>
            <a:pPr fontAlgn="base">
              <a:spcBef>
                <a:spcPct val="0"/>
              </a:spcBef>
              <a:spcAft>
                <a:spcPct val="0"/>
              </a:spcAft>
              <a:defRPr/>
            </a:pPr>
            <a:fld id="{6752EA9B-3BA6-4B95-944B-37C2426ABC87}" type="slidenum">
              <a:rPr lang="de-DE">
                <a:solidFill>
                  <a:prstClr val="black"/>
                </a:solidFill>
              </a:rPr>
              <a:pPr fontAlgn="base">
                <a:spcBef>
                  <a:spcPct val="0"/>
                </a:spcBef>
                <a:spcAft>
                  <a:spcPct val="0"/>
                </a:spcAft>
                <a:defRPr/>
              </a:pPr>
              <a:t>‹Nr.›</a:t>
            </a:fld>
            <a:endParaRPr lang="de-DE">
              <a:solidFill>
                <a:prstClr val="black"/>
              </a:solidFill>
            </a:endParaRPr>
          </a:p>
        </p:txBody>
      </p:sp>
    </p:spTree>
    <p:extLst>
      <p:ext uri="{BB962C8B-B14F-4D97-AF65-F5344CB8AC3E}">
        <p14:creationId xmlns:p14="http://schemas.microsoft.com/office/powerpoint/2010/main" val="17959970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Titelmasterformat</a:t>
            </a:r>
            <a:r>
              <a:rPr lang="de-DE" dirty="0"/>
              <a:t> durch Klicken bearbeiten</a:t>
            </a:r>
          </a:p>
        </p:txBody>
      </p:sp>
      <p:sp>
        <p:nvSpPr>
          <p:cNvPr id="7" name="Tabellenplatzhalter 6"/>
          <p:cNvSpPr>
            <a:spLocks noGrp="1"/>
          </p:cNvSpPr>
          <p:nvPr>
            <p:ph type="tbl" sz="quarter" idx="13"/>
          </p:nvPr>
        </p:nvSpPr>
        <p:spPr>
          <a:xfrm>
            <a:off x="331200" y="1620000"/>
            <a:ext cx="8244000" cy="4464000"/>
          </a:xfrm>
        </p:spPr>
        <p:txBody>
          <a:bodyPr rtlCol="0">
            <a:noAutofit/>
          </a:bodyPr>
          <a:lstStyle>
            <a:lvl1pPr>
              <a:defRPr sz="1050"/>
            </a:lvl1pPr>
          </a:lstStyle>
          <a:p>
            <a:pPr lvl="0"/>
            <a:r>
              <a:rPr lang="de-DE" noProof="0" dirty="0"/>
              <a:t>Tabelle durch Klicken auf Symbol hinzufügen</a:t>
            </a:r>
          </a:p>
        </p:txBody>
      </p:sp>
    </p:spTree>
    <p:extLst>
      <p:ext uri="{BB962C8B-B14F-4D97-AF65-F5344CB8AC3E}">
        <p14:creationId xmlns:p14="http://schemas.microsoft.com/office/powerpoint/2010/main" val="2713141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a:xfrm>
            <a:off x="619125" y="6380173"/>
            <a:ext cx="2133600" cy="179387"/>
          </a:xfrm>
          <a:prstGeom prst="rect">
            <a:avLst/>
          </a:prstGeom>
        </p:spPr>
        <p:txBody>
          <a:bodyPr/>
          <a:lstStyle>
            <a:lvl1pPr marL="0" marR="0" indent="0" algn="l" defTabSz="685783" rtl="0" eaLnBrk="1" fontAlgn="auto" latinLnBrk="0" hangingPunct="1">
              <a:lnSpc>
                <a:spcPct val="100000"/>
              </a:lnSpc>
              <a:spcBef>
                <a:spcPts val="0"/>
              </a:spcBef>
              <a:spcAft>
                <a:spcPts val="0"/>
              </a:spcAft>
              <a:buClrTx/>
              <a:buSzTx/>
              <a:buFontTx/>
              <a:buNone/>
              <a:tabLst/>
              <a:defRPr/>
            </a:lvl1pPr>
          </a:lstStyle>
          <a:p>
            <a:pPr>
              <a:defRPr/>
            </a:pPr>
            <a:r>
              <a:rPr lang="de-DE" dirty="0">
                <a:solidFill>
                  <a:prstClr val="black"/>
                </a:solidFill>
              </a:rPr>
              <a:t>26.07.2016</a:t>
            </a:r>
          </a:p>
        </p:txBody>
      </p:sp>
      <p:sp>
        <p:nvSpPr>
          <p:cNvPr id="4" name="Fußzeilenplatzhalter 4"/>
          <p:cNvSpPr>
            <a:spLocks noGrp="1"/>
          </p:cNvSpPr>
          <p:nvPr>
            <p:ph type="ftr" sz="quarter" idx="11"/>
          </p:nvPr>
        </p:nvSpPr>
        <p:spPr>
          <a:xfrm>
            <a:off x="331796" y="179398"/>
            <a:ext cx="8243887" cy="180975"/>
          </a:xfrm>
          <a:prstGeom prst="rect">
            <a:avLst/>
          </a:prstGeom>
        </p:spPr>
        <p:txBody>
          <a:bodyPr/>
          <a:lstStyle>
            <a:lvl1pPr>
              <a:defRPr/>
            </a:lvl1pPr>
          </a:lstStyle>
          <a:p>
            <a:pPr fontAlgn="base">
              <a:spcBef>
                <a:spcPct val="0"/>
              </a:spcBef>
              <a:spcAft>
                <a:spcPct val="0"/>
              </a:spcAft>
            </a:pPr>
            <a:r>
              <a:rPr lang="de-DE" dirty="0">
                <a:solidFill>
                  <a:prstClr val="black"/>
                </a:solidFill>
              </a:rPr>
              <a:t>Institut für Klinische Radiologie der LMU München: Campus Innenstadt – </a:t>
            </a:r>
            <a:r>
              <a:rPr lang="de-DE" dirty="0" err="1">
                <a:solidFill>
                  <a:prstClr val="black"/>
                </a:solidFill>
              </a:rPr>
              <a:t>Interventionelle</a:t>
            </a:r>
            <a:r>
              <a:rPr lang="de-DE" dirty="0">
                <a:solidFill>
                  <a:prstClr val="black"/>
                </a:solidFill>
              </a:rPr>
              <a:t> Radiologie</a:t>
            </a:r>
          </a:p>
        </p:txBody>
      </p:sp>
      <p:sp>
        <p:nvSpPr>
          <p:cNvPr id="5" name="Foliennummernplatzhalter 5"/>
          <p:cNvSpPr>
            <a:spLocks noGrp="1"/>
          </p:cNvSpPr>
          <p:nvPr>
            <p:ph type="sldNum" sz="quarter" idx="12"/>
          </p:nvPr>
        </p:nvSpPr>
        <p:spPr>
          <a:xfrm>
            <a:off x="331788" y="6388100"/>
            <a:ext cx="323850" cy="171452"/>
          </a:xfrm>
          <a:prstGeom prst="rect">
            <a:avLst/>
          </a:prstGeom>
        </p:spPr>
        <p:txBody>
          <a:bodyPr/>
          <a:lstStyle>
            <a:lvl1pPr>
              <a:defRPr/>
            </a:lvl1pPr>
          </a:lstStyle>
          <a:p>
            <a:pPr fontAlgn="base">
              <a:spcBef>
                <a:spcPct val="0"/>
              </a:spcBef>
              <a:spcAft>
                <a:spcPct val="0"/>
              </a:spcAft>
              <a:defRPr/>
            </a:pPr>
            <a:fld id="{6596BD49-4B68-4BF0-9142-EA944D2AE672}" type="slidenum">
              <a:rPr lang="de-DE">
                <a:solidFill>
                  <a:prstClr val="black"/>
                </a:solidFill>
              </a:rPr>
              <a:pPr fontAlgn="base">
                <a:spcBef>
                  <a:spcPct val="0"/>
                </a:spcBef>
                <a:spcAft>
                  <a:spcPct val="0"/>
                </a:spcAft>
                <a:defRPr/>
              </a:pPr>
              <a:t>‹Nr.›</a:t>
            </a:fld>
            <a:endParaRPr lang="de-DE">
              <a:solidFill>
                <a:prstClr val="black"/>
              </a:solidFill>
            </a:endParaRPr>
          </a:p>
        </p:txBody>
      </p:sp>
    </p:spTree>
    <p:extLst>
      <p:ext uri="{BB962C8B-B14F-4D97-AF65-F5344CB8AC3E}">
        <p14:creationId xmlns:p14="http://schemas.microsoft.com/office/powerpoint/2010/main" val="450706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619125" y="6380173"/>
            <a:ext cx="2133600" cy="179387"/>
          </a:xfrm>
          <a:prstGeom prst="rect">
            <a:avLst/>
          </a:prstGeom>
        </p:spPr>
        <p:txBody>
          <a:bodyPr/>
          <a:lstStyle>
            <a:lvl1pPr marL="0" marR="0" indent="0" algn="l" defTabSz="685783" rtl="0" eaLnBrk="1" fontAlgn="auto" latinLnBrk="0" hangingPunct="1">
              <a:lnSpc>
                <a:spcPct val="100000"/>
              </a:lnSpc>
              <a:spcBef>
                <a:spcPts val="0"/>
              </a:spcBef>
              <a:spcAft>
                <a:spcPts val="0"/>
              </a:spcAft>
              <a:buClrTx/>
              <a:buSzTx/>
              <a:buFontTx/>
              <a:buNone/>
              <a:tabLst/>
              <a:defRPr/>
            </a:lvl1pPr>
          </a:lstStyle>
          <a:p>
            <a:pPr>
              <a:defRPr/>
            </a:pPr>
            <a:r>
              <a:rPr lang="de-DE" dirty="0">
                <a:solidFill>
                  <a:prstClr val="black"/>
                </a:solidFill>
              </a:rPr>
              <a:t>26.07.2016</a:t>
            </a:r>
          </a:p>
        </p:txBody>
      </p:sp>
      <p:sp>
        <p:nvSpPr>
          <p:cNvPr id="3" name="Fußzeilenplatzhalter 4"/>
          <p:cNvSpPr>
            <a:spLocks noGrp="1"/>
          </p:cNvSpPr>
          <p:nvPr>
            <p:ph type="ftr" sz="quarter" idx="11"/>
          </p:nvPr>
        </p:nvSpPr>
        <p:spPr>
          <a:xfrm>
            <a:off x="331796" y="179398"/>
            <a:ext cx="8243887" cy="180975"/>
          </a:xfrm>
          <a:prstGeom prst="rect">
            <a:avLst/>
          </a:prstGeom>
        </p:spPr>
        <p:txBody>
          <a:bodyPr/>
          <a:lstStyle>
            <a:lvl1pPr>
              <a:defRPr/>
            </a:lvl1pPr>
          </a:lstStyle>
          <a:p>
            <a:pPr fontAlgn="base">
              <a:spcBef>
                <a:spcPct val="0"/>
              </a:spcBef>
              <a:spcAft>
                <a:spcPct val="0"/>
              </a:spcAft>
            </a:pPr>
            <a:r>
              <a:rPr lang="de-DE" dirty="0">
                <a:solidFill>
                  <a:prstClr val="black"/>
                </a:solidFill>
              </a:rPr>
              <a:t>Institut für Klinische Radiologie der LMU München: Campus Innenstadt – </a:t>
            </a:r>
            <a:r>
              <a:rPr lang="de-DE" dirty="0" err="1">
                <a:solidFill>
                  <a:prstClr val="black"/>
                </a:solidFill>
              </a:rPr>
              <a:t>Interventionelle</a:t>
            </a:r>
            <a:r>
              <a:rPr lang="de-DE" dirty="0">
                <a:solidFill>
                  <a:prstClr val="black"/>
                </a:solidFill>
              </a:rPr>
              <a:t> Radiologie</a:t>
            </a:r>
          </a:p>
        </p:txBody>
      </p:sp>
      <p:sp>
        <p:nvSpPr>
          <p:cNvPr id="4" name="Foliennummernplatzhalter 5"/>
          <p:cNvSpPr>
            <a:spLocks noGrp="1"/>
          </p:cNvSpPr>
          <p:nvPr>
            <p:ph type="sldNum" sz="quarter" idx="12"/>
          </p:nvPr>
        </p:nvSpPr>
        <p:spPr>
          <a:xfrm>
            <a:off x="331788" y="6388100"/>
            <a:ext cx="323850" cy="171452"/>
          </a:xfrm>
          <a:prstGeom prst="rect">
            <a:avLst/>
          </a:prstGeom>
        </p:spPr>
        <p:txBody>
          <a:bodyPr/>
          <a:lstStyle>
            <a:lvl1pPr>
              <a:defRPr/>
            </a:lvl1pPr>
          </a:lstStyle>
          <a:p>
            <a:pPr fontAlgn="base">
              <a:spcBef>
                <a:spcPct val="0"/>
              </a:spcBef>
              <a:spcAft>
                <a:spcPct val="0"/>
              </a:spcAft>
              <a:defRPr/>
            </a:pPr>
            <a:fld id="{18311A42-70F3-4697-9EF6-296B4CD161A0}" type="slidenum">
              <a:rPr lang="de-DE">
                <a:solidFill>
                  <a:prstClr val="black"/>
                </a:solidFill>
              </a:rPr>
              <a:pPr fontAlgn="base">
                <a:spcBef>
                  <a:spcPct val="0"/>
                </a:spcBef>
                <a:spcAft>
                  <a:spcPct val="0"/>
                </a:spcAft>
                <a:defRPr/>
              </a:pPr>
              <a:t>‹Nr.›</a:t>
            </a:fld>
            <a:endParaRPr lang="de-DE">
              <a:solidFill>
                <a:prstClr val="black"/>
              </a:solidFill>
            </a:endParaRPr>
          </a:p>
        </p:txBody>
      </p:sp>
    </p:spTree>
    <p:extLst>
      <p:ext uri="{BB962C8B-B14F-4D97-AF65-F5344CB8AC3E}">
        <p14:creationId xmlns:p14="http://schemas.microsoft.com/office/powerpoint/2010/main" val="174042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Bild Folie Querformat">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619441" y="6380100"/>
            <a:ext cx="2133600" cy="180000"/>
          </a:xfrm>
          <a:prstGeom prst="rect">
            <a:avLst/>
          </a:prstGeom>
        </p:spPr>
        <p:txBody>
          <a:bodyPr/>
          <a:lstStyle/>
          <a:p>
            <a:fld id="{104DF879-85D6-4F1A-BFFC-DE54EA314AEC}" type="datetime1">
              <a:rPr lang="de-DE" smtClean="0"/>
              <a:pPr/>
              <a:t>30.03.20</a:t>
            </a:fld>
            <a:endParaRPr lang="de-DE"/>
          </a:p>
        </p:txBody>
      </p:sp>
      <p:sp>
        <p:nvSpPr>
          <p:cNvPr id="6" name="Fußzeilenplatzhalter 5"/>
          <p:cNvSpPr>
            <a:spLocks noGrp="1"/>
          </p:cNvSpPr>
          <p:nvPr>
            <p:ph type="ftr" sz="quarter" idx="11"/>
          </p:nvPr>
        </p:nvSpPr>
        <p:spPr/>
        <p:txBody>
          <a:bodyPr/>
          <a:lstStyle/>
          <a:p>
            <a:r>
              <a:rPr lang="de-DE" smtClean="0"/>
              <a:t>Titel der Präsentation und Name des Redners</a:t>
            </a:r>
            <a:endParaRPr lang="de-DE"/>
          </a:p>
        </p:txBody>
      </p:sp>
      <p:sp>
        <p:nvSpPr>
          <p:cNvPr id="7" name="Foliennummernplatzhalter 6"/>
          <p:cNvSpPr>
            <a:spLocks noGrp="1"/>
          </p:cNvSpPr>
          <p:nvPr>
            <p:ph type="sldNum" sz="quarter" idx="12"/>
          </p:nvPr>
        </p:nvSpPr>
        <p:spPr>
          <a:xfrm>
            <a:off x="331200" y="6380100"/>
            <a:ext cx="324000" cy="180000"/>
          </a:xfrm>
          <a:prstGeom prst="rect">
            <a:avLst/>
          </a:prstGeom>
        </p:spPr>
        <p:txBody>
          <a:bodyPr/>
          <a:lstStyle/>
          <a:p>
            <a:fld id="{51F6506E-0993-4BAE-BE4D-13CC12FCAAF0}" type="slidenum">
              <a:rPr lang="de-DE" smtClean="0"/>
              <a:pPr/>
              <a:t>‹Nr.›</a:t>
            </a:fld>
            <a:endParaRPr lang="de-DE"/>
          </a:p>
        </p:txBody>
      </p:sp>
      <p:sp>
        <p:nvSpPr>
          <p:cNvPr id="9" name="Bildplatzhalter 8"/>
          <p:cNvSpPr>
            <a:spLocks noGrp="1"/>
          </p:cNvSpPr>
          <p:nvPr>
            <p:ph type="pic" sz="quarter" idx="13"/>
          </p:nvPr>
        </p:nvSpPr>
        <p:spPr>
          <a:xfrm>
            <a:off x="331200" y="1620000"/>
            <a:ext cx="8244000" cy="2808000"/>
          </a:xfrm>
        </p:spPr>
        <p:txBody>
          <a:bodyPr/>
          <a:lstStyle>
            <a:lvl1pPr marL="0" indent="0">
              <a:buNone/>
              <a:defRPr/>
            </a:lvl1pPr>
          </a:lstStyle>
          <a:p>
            <a:r>
              <a:rPr lang="de-DE" smtClean="0"/>
              <a:t>Bild durch Klicken auf Symbol hinzufügen</a:t>
            </a:r>
            <a:endParaRPr lang="de-DE"/>
          </a:p>
        </p:txBody>
      </p:sp>
      <p:sp>
        <p:nvSpPr>
          <p:cNvPr id="8" name="Textplatzhalter 7"/>
          <p:cNvSpPr>
            <a:spLocks noGrp="1"/>
          </p:cNvSpPr>
          <p:nvPr>
            <p:ph type="body" sz="quarter" idx="14"/>
          </p:nvPr>
        </p:nvSpPr>
        <p:spPr>
          <a:xfrm>
            <a:off x="331200" y="4608000"/>
            <a:ext cx="8244000" cy="1440000"/>
          </a:xfrm>
        </p:spPr>
        <p:txBody>
          <a:bodyPr vert="horz" lIns="0" tIns="0" rIns="0" bIns="0" rtlCol="0">
            <a:noAutofit/>
          </a:bodyPr>
          <a:lstStyle>
            <a:lvl1pPr>
              <a:defRPr lang="de-DE" sz="1600" smtClean="0"/>
            </a:lvl1pPr>
            <a:lvl2pPr>
              <a:defRPr lang="de-DE" sz="1600" smtClean="0"/>
            </a:lvl2pPr>
            <a:lvl3pPr>
              <a:defRPr lang="de-DE" smtClean="0"/>
            </a:lvl3pPr>
            <a:lvl4pPr>
              <a:defRPr lang="de-DE" smtClean="0"/>
            </a:lvl4pPr>
            <a:lvl5pPr>
              <a:defRPr lang="de-DE"/>
            </a:lvl5pPr>
          </a:lstStyle>
          <a:p>
            <a:pPr lvl="0"/>
            <a:r>
              <a:rPr lang="de-DE" smtClean="0"/>
              <a:t>Textmasterformat bearbeiten</a:t>
            </a:r>
          </a:p>
          <a:p>
            <a:pPr lvl="1"/>
            <a:r>
              <a:rPr lang="de-DE" smtClean="0"/>
              <a:t>Zweite Ebene</a:t>
            </a:r>
          </a:p>
        </p:txBody>
      </p:sp>
      <p:sp>
        <p:nvSpPr>
          <p:cNvPr id="3" name="Titel 2"/>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809220341"/>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chlussfoli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Picture 2" descr="bb5d72c2-1f58-4f76-a7ca-e5b4066f5a47"/>
          <p:cNvPicPr>
            <a:picLocks noChangeAspect="1" noChangeArrowheads="1"/>
          </p:cNvPicPr>
          <p:nvPr userDrawn="1"/>
        </p:nvPicPr>
        <p:blipFill>
          <a:blip r:embed="rId2" cstate="print">
            <a:extLst>
              <a:ext uri="{28A0092B-C50C-407E-A947-70E740481C1C}">
                <a14:useLocalDpi xmlns:a14="http://schemas.microsoft.com/office/drawing/2010/main"/>
              </a:ext>
            </a:extLst>
          </a:blip>
          <a:srcRect r="22472" b="10500"/>
          <a:stretch>
            <a:fillRect/>
          </a:stretch>
        </p:blipFill>
        <p:spPr bwMode="auto">
          <a:xfrm>
            <a:off x="6910389" y="4279902"/>
            <a:ext cx="2233612" cy="2578100"/>
          </a:xfrm>
          <a:prstGeom prst="rect">
            <a:avLst/>
          </a:prstGeom>
          <a:noFill/>
          <a:ln w="9525">
            <a:noFill/>
            <a:miter lim="800000"/>
            <a:headEnd/>
            <a:tailEnd/>
          </a:ln>
        </p:spPr>
      </p:pic>
      <p:sp>
        <p:nvSpPr>
          <p:cNvPr id="6" name="Rechteck 15"/>
          <p:cNvSpPr/>
          <p:nvPr userDrawn="1"/>
        </p:nvSpPr>
        <p:spPr>
          <a:xfrm>
            <a:off x="0" y="6235710"/>
            <a:ext cx="9144000"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7" name="Textfeld 16"/>
          <p:cNvSpPr txBox="1"/>
          <p:nvPr userDrawn="1"/>
        </p:nvSpPr>
        <p:spPr>
          <a:xfrm>
            <a:off x="4887920" y="6164263"/>
            <a:ext cx="2132044" cy="142680"/>
          </a:xfrm>
          <a:prstGeom prst="rect">
            <a:avLst/>
          </a:prstGeom>
          <a:solidFill>
            <a:schemeClr val="accent1">
              <a:lumMod val="60000"/>
              <a:lumOff val="40000"/>
            </a:schemeClr>
          </a:solidFill>
        </p:spPr>
        <p:txBody>
          <a:bodyPr wrap="none" lIns="54000" tIns="13500" rIns="54000" bIns="13500">
            <a:spAutoFit/>
          </a:bodyPr>
          <a:lstStyle/>
          <a:p>
            <a:pPr>
              <a:defRPr/>
            </a:pPr>
            <a:r>
              <a:rPr lang="de-DE" sz="750">
                <a:solidFill>
                  <a:srgbClr val="009440"/>
                </a:solidFill>
                <a:latin typeface="Verdana" pitchFamily="34" charset="0"/>
                <a:ea typeface="Verdana" pitchFamily="34" charset="0"/>
                <a:cs typeface="Verdana" pitchFamily="34" charset="0"/>
              </a:rPr>
              <a:t>KLINIKUM DER UNIVERSITÄT MÜNCHEN</a:t>
            </a:r>
            <a:r>
              <a:rPr lang="de-DE" sz="750" baseline="30000">
                <a:solidFill>
                  <a:srgbClr val="009440"/>
                </a:solidFill>
                <a:latin typeface="Verdana" pitchFamily="34" charset="0"/>
                <a:ea typeface="Verdana" pitchFamily="34" charset="0"/>
                <a:cs typeface="Verdana" pitchFamily="34" charset="0"/>
              </a:rPr>
              <a:t>®</a:t>
            </a:r>
          </a:p>
        </p:txBody>
      </p:sp>
      <p:sp>
        <p:nvSpPr>
          <p:cNvPr id="8" name="Textfeld 17"/>
          <p:cNvSpPr txBox="1"/>
          <p:nvPr userDrawn="1"/>
        </p:nvSpPr>
        <p:spPr>
          <a:xfrm>
            <a:off x="4959351" y="6388106"/>
            <a:ext cx="2736850" cy="266804"/>
          </a:xfrm>
          <a:prstGeom prst="rect">
            <a:avLst/>
          </a:prstGeom>
          <a:noFill/>
        </p:spPr>
        <p:txBody>
          <a:bodyPr lIns="0" tIns="0" rIns="0" bIns="0">
            <a:spAutoFit/>
          </a:bodyPr>
          <a:lstStyle/>
          <a:p>
            <a:pPr>
              <a:lnSpc>
                <a:spcPts val="1050"/>
              </a:lnSpc>
              <a:defRPr/>
            </a:pPr>
            <a:r>
              <a:rPr lang="de-DE" sz="750" cap="all" spc="30" dirty="0">
                <a:solidFill>
                  <a:prstClr val="white">
                    <a:lumMod val="50000"/>
                  </a:prstClr>
                </a:solidFill>
                <a:latin typeface="Verdana" pitchFamily="34" charset="0"/>
                <a:ea typeface="Verdana" pitchFamily="34" charset="0"/>
                <a:cs typeface="Verdana" pitchFamily="34" charset="0"/>
              </a:rPr>
              <a:t>Institut für Klinische Radiologie</a:t>
            </a:r>
          </a:p>
          <a:p>
            <a:pPr>
              <a:lnSpc>
                <a:spcPts val="1050"/>
              </a:lnSpc>
              <a:defRPr/>
            </a:pPr>
            <a:r>
              <a:rPr lang="de-DE" sz="750" cap="all" spc="30" dirty="0">
                <a:solidFill>
                  <a:prstClr val="white">
                    <a:lumMod val="50000"/>
                  </a:prstClr>
                </a:solidFill>
                <a:latin typeface="Verdana" pitchFamily="34" charset="0"/>
                <a:ea typeface="Verdana" pitchFamily="34" charset="0"/>
                <a:cs typeface="Verdana" pitchFamily="34" charset="0"/>
              </a:rPr>
              <a:t>Interventionelle Radiologie</a:t>
            </a:r>
          </a:p>
        </p:txBody>
      </p:sp>
      <p:sp>
        <p:nvSpPr>
          <p:cNvPr id="2" name="Titel 1"/>
          <p:cNvSpPr>
            <a:spLocks noGrp="1"/>
          </p:cNvSpPr>
          <p:nvPr>
            <p:ph type="title"/>
          </p:nvPr>
        </p:nvSpPr>
        <p:spPr>
          <a:xfrm>
            <a:off x="1130400" y="1503631"/>
            <a:ext cx="6192000" cy="1116000"/>
          </a:xfrm>
        </p:spPr>
        <p:txBody>
          <a:bodyPr/>
          <a:lstStyle>
            <a:lvl1pPr>
              <a:defRPr lang="de-DE">
                <a:solidFill>
                  <a:schemeClr val="tx2"/>
                </a:solidFill>
              </a:defRPr>
            </a:lvl1pPr>
          </a:lstStyle>
          <a:p>
            <a:pPr lvl="0"/>
            <a:r>
              <a:rPr lang="de-DE"/>
              <a:t>Titelmasterformat durch Klicken bearbeiten</a:t>
            </a:r>
          </a:p>
        </p:txBody>
      </p:sp>
      <p:sp>
        <p:nvSpPr>
          <p:cNvPr id="5" name="Textplatzhalter 4"/>
          <p:cNvSpPr>
            <a:spLocks noGrp="1"/>
          </p:cNvSpPr>
          <p:nvPr>
            <p:ph type="body" sz="quarter" idx="13"/>
          </p:nvPr>
        </p:nvSpPr>
        <p:spPr>
          <a:xfrm>
            <a:off x="1150938" y="2731333"/>
            <a:ext cx="6184900" cy="3328163"/>
          </a:xfrm>
        </p:spPr>
        <p:txBody>
          <a:bodyPr/>
          <a:lstStyle>
            <a:lvl1pPr marL="0" indent="0">
              <a:buFontTx/>
              <a:buNone/>
              <a:defRPr sz="1200"/>
            </a:lvl1pPr>
            <a:lvl2pPr marL="342892" indent="0">
              <a:buFontTx/>
              <a:buNone/>
              <a:defRPr/>
            </a:lvl2pPr>
            <a:lvl3pPr marL="685783" indent="0">
              <a:buFontTx/>
              <a:buNone/>
              <a:defRPr/>
            </a:lvl3pPr>
          </a:lstStyle>
          <a:p>
            <a:pPr lvl="0"/>
            <a:r>
              <a:rPr lang="de-DE"/>
              <a:t>Textmasterformat bearbeiten</a:t>
            </a:r>
          </a:p>
        </p:txBody>
      </p:sp>
      <p:sp>
        <p:nvSpPr>
          <p:cNvPr id="9" name="Datumsplatzhalter 3"/>
          <p:cNvSpPr>
            <a:spLocks noGrp="1"/>
          </p:cNvSpPr>
          <p:nvPr>
            <p:ph type="dt" sz="half" idx="14"/>
          </p:nvPr>
        </p:nvSpPr>
        <p:spPr>
          <a:xfrm>
            <a:off x="619125" y="6380173"/>
            <a:ext cx="2133600" cy="179387"/>
          </a:xfrm>
          <a:prstGeom prst="rect">
            <a:avLst/>
          </a:prstGeom>
        </p:spPr>
        <p:txBody>
          <a:bodyPr/>
          <a:lstStyle>
            <a:lvl1pPr marL="0" marR="0" indent="0" algn="l" defTabSz="685783" rtl="0" eaLnBrk="1" fontAlgn="auto" latinLnBrk="0" hangingPunct="1">
              <a:lnSpc>
                <a:spcPct val="100000"/>
              </a:lnSpc>
              <a:spcBef>
                <a:spcPts val="0"/>
              </a:spcBef>
              <a:spcAft>
                <a:spcPts val="0"/>
              </a:spcAft>
              <a:buClrTx/>
              <a:buSzTx/>
              <a:buFontTx/>
              <a:buNone/>
              <a:tabLst/>
              <a:defRPr/>
            </a:lvl1pPr>
          </a:lstStyle>
          <a:p>
            <a:pPr>
              <a:defRPr/>
            </a:pPr>
            <a:r>
              <a:rPr lang="de-DE" dirty="0">
                <a:solidFill>
                  <a:prstClr val="black"/>
                </a:solidFill>
              </a:rPr>
              <a:t>26.07.2016</a:t>
            </a:r>
          </a:p>
        </p:txBody>
      </p:sp>
      <p:sp>
        <p:nvSpPr>
          <p:cNvPr id="10" name="Foliennummernplatzhalter 5"/>
          <p:cNvSpPr>
            <a:spLocks noGrp="1"/>
          </p:cNvSpPr>
          <p:nvPr>
            <p:ph type="sldNum" sz="quarter" idx="15"/>
          </p:nvPr>
        </p:nvSpPr>
        <p:spPr>
          <a:xfrm>
            <a:off x="331788" y="6388100"/>
            <a:ext cx="323850" cy="171452"/>
          </a:xfrm>
          <a:prstGeom prst="rect">
            <a:avLst/>
          </a:prstGeom>
        </p:spPr>
        <p:txBody>
          <a:bodyPr/>
          <a:lstStyle>
            <a:lvl1pPr>
              <a:defRPr/>
            </a:lvl1pPr>
          </a:lstStyle>
          <a:p>
            <a:pPr fontAlgn="base">
              <a:spcBef>
                <a:spcPct val="0"/>
              </a:spcBef>
              <a:spcAft>
                <a:spcPct val="0"/>
              </a:spcAft>
              <a:defRPr/>
            </a:pPr>
            <a:fld id="{CEC4E4CD-FD51-455D-A6D8-D390F410A8E8}" type="slidenum">
              <a:rPr lang="de-DE">
                <a:solidFill>
                  <a:prstClr val="black"/>
                </a:solidFill>
              </a:rPr>
              <a:pPr fontAlgn="base">
                <a:spcBef>
                  <a:spcPct val="0"/>
                </a:spcBef>
                <a:spcAft>
                  <a:spcPct val="0"/>
                </a:spcAft>
                <a:defRPr/>
              </a:pPr>
              <a:t>‹Nr.›</a:t>
            </a:fld>
            <a:endParaRPr lang="de-DE">
              <a:solidFill>
                <a:prstClr val="black"/>
              </a:solidFill>
            </a:endParaRPr>
          </a:p>
        </p:txBody>
      </p:sp>
    </p:spTree>
    <p:extLst>
      <p:ext uri="{BB962C8B-B14F-4D97-AF65-F5344CB8AC3E}">
        <p14:creationId xmlns:p14="http://schemas.microsoft.com/office/powerpoint/2010/main" val="5130545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itel 3"/>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943062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27"/>
          <p:cNvSpPr>
            <a:spLocks noGrp="1" noChangeArrowheads="1"/>
          </p:cNvSpPr>
          <p:nvPr>
            <p:ph type="ftr" sz="quarter" idx="10"/>
          </p:nvPr>
        </p:nvSpPr>
        <p:spPr>
          <a:xfrm>
            <a:off x="1312863" y="6411913"/>
            <a:ext cx="7434262" cy="292100"/>
          </a:xfrm>
          <a:prstGeom prst="rect">
            <a:avLst/>
          </a:prstGeom>
          <a:ln/>
        </p:spPr>
        <p:txBody>
          <a:bodyPr/>
          <a:lstStyle>
            <a:lvl1pPr>
              <a:defRPr/>
            </a:lvl1pPr>
          </a:lstStyle>
          <a:p>
            <a:pPr fontAlgn="base">
              <a:spcBef>
                <a:spcPct val="0"/>
              </a:spcBef>
              <a:spcAft>
                <a:spcPct val="0"/>
              </a:spcAft>
              <a:defRPr/>
            </a:pPr>
            <a:r>
              <a:rPr lang="de-DE" altLang="de-DE">
                <a:solidFill>
                  <a:prstClr val="black"/>
                </a:solidFill>
                <a:latin typeface="Calibri" pitchFamily="34" charset="0"/>
                <a:cs typeface="Arial" charset="0"/>
              </a:rPr>
              <a:t>Name | Lorem Ipsum</a:t>
            </a:r>
          </a:p>
        </p:txBody>
      </p:sp>
      <p:sp>
        <p:nvSpPr>
          <p:cNvPr id="5" name="Rectangle 4"/>
          <p:cNvSpPr>
            <a:spLocks noGrp="1" noChangeArrowheads="1"/>
          </p:cNvSpPr>
          <p:nvPr>
            <p:ph type="dt" sz="half" idx="11"/>
          </p:nvPr>
        </p:nvSpPr>
        <p:spPr>
          <a:xfrm>
            <a:off x="1312863" y="6413500"/>
            <a:ext cx="1905000" cy="457200"/>
          </a:xfrm>
          <a:prstGeom prst="rect">
            <a:avLst/>
          </a:prstGeom>
          <a:ln/>
        </p:spPr>
        <p:txBody>
          <a:bodyPr/>
          <a:lstStyle>
            <a:lvl1pPr>
              <a:defRPr/>
            </a:lvl1pPr>
          </a:lstStyle>
          <a:p>
            <a:pPr fontAlgn="base">
              <a:spcBef>
                <a:spcPct val="0"/>
              </a:spcBef>
              <a:spcAft>
                <a:spcPct val="0"/>
              </a:spcAft>
              <a:defRPr/>
            </a:pPr>
            <a:r>
              <a:rPr lang="de-DE">
                <a:solidFill>
                  <a:prstClr val="black"/>
                </a:solidFill>
                <a:latin typeface="Calibri" pitchFamily="34" charset="0"/>
                <a:cs typeface="Arial" charset="0"/>
              </a:rPr>
              <a:t>Ort, </a:t>
            </a:r>
            <a:fld id="{3EA2C511-220A-8B43-865D-B6A7C7888D1D}" type="datetime3">
              <a:rPr lang="de-DE">
                <a:solidFill>
                  <a:prstClr val="black"/>
                </a:solidFill>
                <a:latin typeface="Calibri" pitchFamily="34" charset="0"/>
                <a:cs typeface="Arial" charset="0"/>
              </a:rPr>
              <a:pPr fontAlgn="base">
                <a:spcBef>
                  <a:spcPct val="0"/>
                </a:spcBef>
                <a:spcAft>
                  <a:spcPct val="0"/>
                </a:spcAft>
                <a:defRPr/>
              </a:pPr>
              <a:t>30/03/2020</a:t>
            </a:fld>
            <a:endParaRPr lang="de-DE">
              <a:solidFill>
                <a:prstClr val="black"/>
              </a:solidFill>
              <a:latin typeface="Calibri" pitchFamily="34" charset="0"/>
              <a:cs typeface="Arial" charset="0"/>
            </a:endParaRPr>
          </a:p>
        </p:txBody>
      </p:sp>
      <p:sp>
        <p:nvSpPr>
          <p:cNvPr id="6" name="Rectangle 6"/>
          <p:cNvSpPr>
            <a:spLocks noGrp="1" noChangeArrowheads="1"/>
          </p:cNvSpPr>
          <p:nvPr>
            <p:ph type="sldNum" sz="quarter" idx="12"/>
          </p:nvPr>
        </p:nvSpPr>
        <p:spPr>
          <a:xfrm>
            <a:off x="6837363" y="6413500"/>
            <a:ext cx="1905000" cy="457200"/>
          </a:xfrm>
          <a:prstGeom prst="rect">
            <a:avLst/>
          </a:prstGeom>
          <a:ln/>
        </p:spPr>
        <p:txBody>
          <a:bodyPr/>
          <a:lstStyle>
            <a:lvl1pPr>
              <a:defRPr/>
            </a:lvl1pPr>
          </a:lstStyle>
          <a:p>
            <a:pPr fontAlgn="base">
              <a:spcBef>
                <a:spcPct val="0"/>
              </a:spcBef>
              <a:spcAft>
                <a:spcPct val="0"/>
              </a:spcAft>
            </a:pPr>
            <a:fld id="{502DF3EA-8CAD-2746-845A-CAC69E7DBB0A}" type="slidenum">
              <a:rPr lang="de-DE" altLang="de-DE">
                <a:solidFill>
                  <a:prstClr val="black"/>
                </a:solidFill>
                <a:latin typeface="Calibri" pitchFamily="34" charset="0"/>
                <a:cs typeface="Arial" charset="0"/>
              </a:rPr>
              <a:pPr fontAlgn="base">
                <a:spcBef>
                  <a:spcPct val="0"/>
                </a:spcBef>
                <a:spcAft>
                  <a:spcPct val="0"/>
                </a:spcAft>
              </a:pPr>
              <a:t>‹Nr.›</a:t>
            </a:fld>
            <a:endParaRPr lang="de-DE" altLang="de-DE">
              <a:solidFill>
                <a:prstClr val="black"/>
              </a:solidFill>
              <a:latin typeface="Calibri" pitchFamily="34" charset="0"/>
              <a:cs typeface="Arial" charset="0"/>
            </a:endParaRPr>
          </a:p>
        </p:txBody>
      </p:sp>
    </p:spTree>
    <p:extLst>
      <p:ext uri="{BB962C8B-B14F-4D97-AF65-F5344CB8AC3E}">
        <p14:creationId xmlns:p14="http://schemas.microsoft.com/office/powerpoint/2010/main" val="11871947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theme" Target="../theme/theme2.xml"/><Relationship Id="rId15" Type="http://schemas.openxmlformats.org/officeDocument/2006/relationships/image" Target="../media/image5.jpe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theme" Target="../theme/theme3.xml"/><Relationship Id="rId15" Type="http://schemas.openxmlformats.org/officeDocument/2006/relationships/image" Target="../media/image5.jpe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theme" Target="../theme/theme4.xml"/><Relationship Id="rId15" Type="http://schemas.openxmlformats.org/officeDocument/2006/relationships/image" Target="../media/image5.jpe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5.xml"/><Relationship Id="rId13" Type="http://schemas.openxmlformats.org/officeDocument/2006/relationships/image" Target="../media/image6.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6.xml"/><Relationship Id="rId13" Type="http://schemas.openxmlformats.org/officeDocument/2006/relationships/image" Target="../media/image6.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slideLayout" Target="../slideLayouts/slideLayout91.xml"/><Relationship Id="rId15" Type="http://schemas.openxmlformats.org/officeDocument/2006/relationships/slideLayout" Target="../slideLayouts/slideLayout92.xml"/><Relationship Id="rId16" Type="http://schemas.openxmlformats.org/officeDocument/2006/relationships/theme" Target="../theme/theme7.xml"/><Relationship Id="rId17" Type="http://schemas.openxmlformats.org/officeDocument/2006/relationships/image" Target="../media/image1.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2" descr="bb5d72c2-1f58-4f76-a7ca-e5b4066f5a47"/>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r="22471" b="10500"/>
          <a:stretch/>
        </p:blipFill>
        <p:spPr bwMode="auto">
          <a:xfrm>
            <a:off x="6911159" y="4280395"/>
            <a:ext cx="2232841" cy="2577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platzhalter 1"/>
          <p:cNvSpPr>
            <a:spLocks noGrp="1"/>
          </p:cNvSpPr>
          <p:nvPr>
            <p:ph type="title"/>
          </p:nvPr>
        </p:nvSpPr>
        <p:spPr>
          <a:xfrm>
            <a:off x="331200" y="504000"/>
            <a:ext cx="8244000" cy="792000"/>
          </a:xfrm>
          <a:prstGeom prst="rect">
            <a:avLst/>
          </a:prstGeom>
        </p:spPr>
        <p:txBody>
          <a:bodyPr vert="horz" lIns="0" tIns="0" rIns="0" bIns="0" rtlCol="0" anchor="t">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331200" y="1548000"/>
            <a:ext cx="8244000" cy="450000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ußzeilenplatzhalter 4"/>
          <p:cNvSpPr>
            <a:spLocks noGrp="1"/>
          </p:cNvSpPr>
          <p:nvPr>
            <p:ph type="ftr" sz="quarter" idx="3"/>
          </p:nvPr>
        </p:nvSpPr>
        <p:spPr>
          <a:xfrm>
            <a:off x="331200" y="180000"/>
            <a:ext cx="8244000" cy="180000"/>
          </a:xfrm>
          <a:prstGeom prst="rect">
            <a:avLst/>
          </a:prstGeom>
        </p:spPr>
        <p:txBody>
          <a:bodyPr vert="horz" lIns="0" tIns="0" rIns="0" bIns="0" rtlCol="0" anchor="ctr"/>
          <a:lstStyle>
            <a:lvl1pPr algn="l">
              <a:defRPr sz="1000">
                <a:solidFill>
                  <a:schemeClr val="tx1">
                    <a:tint val="75000"/>
                  </a:schemeClr>
                </a:solidFill>
                <a:latin typeface="Verdana" pitchFamily="34" charset="0"/>
                <a:ea typeface="Verdana" pitchFamily="34" charset="0"/>
                <a:cs typeface="Verdana" pitchFamily="34" charset="0"/>
              </a:defRPr>
            </a:lvl1pPr>
          </a:lstStyle>
          <a:p>
            <a:r>
              <a:rPr lang="de-DE" dirty="0" smtClean="0"/>
              <a:t>Titel der Präsentation und Name des Redners</a:t>
            </a:r>
            <a:endParaRPr lang="de-DE" dirty="0"/>
          </a:p>
        </p:txBody>
      </p:sp>
      <p:sp>
        <p:nvSpPr>
          <p:cNvPr id="8" name="Rechteck 7"/>
          <p:cNvSpPr/>
          <p:nvPr/>
        </p:nvSpPr>
        <p:spPr>
          <a:xfrm>
            <a:off x="0" y="6236426"/>
            <a:ext cx="9144000" cy="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 name="Textfeld 10"/>
          <p:cNvSpPr txBox="1"/>
          <p:nvPr userDrawn="1"/>
        </p:nvSpPr>
        <p:spPr>
          <a:xfrm>
            <a:off x="4959432" y="6388823"/>
            <a:ext cx="2736751" cy="354798"/>
          </a:xfrm>
          <a:prstGeom prst="rect">
            <a:avLst/>
          </a:prstGeom>
          <a:noFill/>
        </p:spPr>
        <p:txBody>
          <a:bodyPr wrap="square" lIns="0" tIns="0" rIns="0" bIns="0" rtlCol="0">
            <a:spAutoFit/>
          </a:bodyPr>
          <a:lstStyle/>
          <a:p>
            <a:pPr>
              <a:lnSpc>
                <a:spcPts val="1400"/>
              </a:lnSpc>
              <a:spcBef>
                <a:spcPts val="0"/>
              </a:spcBef>
            </a:pPr>
            <a:r>
              <a:rPr lang="de-DE" sz="1000" cap="all" spc="40" dirty="0" smtClean="0">
                <a:solidFill>
                  <a:schemeClr val="bg1">
                    <a:lumMod val="50000"/>
                  </a:schemeClr>
                </a:solidFill>
                <a:latin typeface="Verdana" pitchFamily="34" charset="0"/>
                <a:ea typeface="Verdana" pitchFamily="34" charset="0"/>
                <a:cs typeface="Verdana" pitchFamily="34" charset="0"/>
              </a:rPr>
              <a:t>Klinik und Poliklinik für Radiologie</a:t>
            </a:r>
            <a:endParaRPr lang="de-DE" sz="1000" cap="all" spc="40" dirty="0">
              <a:solidFill>
                <a:schemeClr val="bg1">
                  <a:lumMod val="50000"/>
                </a:schemeClr>
              </a:solidFill>
              <a:latin typeface="Verdana" pitchFamily="34" charset="0"/>
              <a:ea typeface="Verdana" pitchFamily="34" charset="0"/>
              <a:cs typeface="Verdana" pitchFamily="34" charset="0"/>
            </a:endParaRPr>
          </a:p>
        </p:txBody>
      </p:sp>
      <p:sp>
        <p:nvSpPr>
          <p:cNvPr id="17" name="Textfeld 16"/>
          <p:cNvSpPr txBox="1"/>
          <p:nvPr userDrawn="1"/>
        </p:nvSpPr>
        <p:spPr>
          <a:xfrm>
            <a:off x="4888184" y="6164706"/>
            <a:ext cx="2808000" cy="190240"/>
          </a:xfrm>
          <a:prstGeom prst="rect">
            <a:avLst/>
          </a:prstGeom>
          <a:solidFill>
            <a:schemeClr val="bg1"/>
          </a:solidFill>
        </p:spPr>
        <p:txBody>
          <a:bodyPr wrap="none" lIns="72000" tIns="18000" rIns="72000" bIns="18000" rtlCol="0">
            <a:spAutoFit/>
          </a:bodyPr>
          <a:lstStyle/>
          <a:p>
            <a:r>
              <a:rPr lang="de-DE" sz="1000" smtClean="0">
                <a:solidFill>
                  <a:schemeClr val="tx2"/>
                </a:solidFill>
                <a:latin typeface="Verdana" pitchFamily="34" charset="0"/>
                <a:ea typeface="Verdana" pitchFamily="34" charset="0"/>
                <a:cs typeface="Verdana" pitchFamily="34" charset="0"/>
              </a:rPr>
              <a:t>KLINIKUM DER UNIVERSITÄT MÜNCHEN</a:t>
            </a:r>
            <a:r>
              <a:rPr lang="de-DE" sz="1000" baseline="30000" smtClean="0">
                <a:solidFill>
                  <a:schemeClr val="tx2"/>
                </a:solidFill>
                <a:latin typeface="Verdana" pitchFamily="34" charset="0"/>
                <a:ea typeface="Verdana" pitchFamily="34" charset="0"/>
                <a:cs typeface="Verdana" pitchFamily="34" charset="0"/>
              </a:rPr>
              <a:t>®</a:t>
            </a:r>
            <a:endParaRPr lang="de-DE" sz="1000" baseline="30000">
              <a:solidFill>
                <a:schemeClr val="tx2"/>
              </a:solidFill>
              <a:latin typeface="Verdana" pitchFamily="34" charset="0"/>
              <a:ea typeface="Verdana" pitchFamily="34" charset="0"/>
              <a:cs typeface="Verdana" pitchFamily="34" charset="0"/>
            </a:endParaRPr>
          </a:p>
        </p:txBody>
      </p:sp>
      <p:sp>
        <p:nvSpPr>
          <p:cNvPr id="7" name="Textfeld 6"/>
          <p:cNvSpPr txBox="1"/>
          <p:nvPr userDrawn="1"/>
        </p:nvSpPr>
        <p:spPr>
          <a:xfrm>
            <a:off x="3015259" y="6532516"/>
            <a:ext cx="914400" cy="914400"/>
          </a:xfrm>
          <a:prstGeom prst="rect">
            <a:avLst/>
          </a:prstGeom>
        </p:spPr>
        <p:txBody>
          <a:bodyPr vert="horz" wrap="none" lIns="0" tIns="0" rIns="0" bIns="0" rtlCol="0">
            <a:noAutofit/>
          </a:bodyPr>
          <a:lstStyle/>
          <a:p>
            <a:pPr marL="285750" indent="-285750">
              <a:buClr>
                <a:schemeClr val="bg2"/>
              </a:buClr>
              <a:buSzPct val="140000"/>
              <a:buFont typeface="Wingdings" pitchFamily="2" charset="2"/>
              <a:buChar char="§"/>
            </a:pPr>
            <a:endParaRPr lang="de-DE" sz="1600" dirty="0" smtClean="0"/>
          </a:p>
        </p:txBody>
      </p:sp>
    </p:spTree>
    <p:extLst>
      <p:ext uri="{BB962C8B-B14F-4D97-AF65-F5344CB8AC3E}">
        <p14:creationId xmlns:p14="http://schemas.microsoft.com/office/powerpoint/2010/main" val="21301043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6" r:id="rId15"/>
    <p:sldLayoutId id="2147483742" r:id="rId16"/>
  </p:sldLayoutIdLst>
  <p:timing>
    <p:tnLst>
      <p:par>
        <p:cTn id="1" dur="indefinite" restart="never" nodeType="tmRoot"/>
      </p:par>
    </p:tnLst>
  </p:timing>
  <p:hf hdr="0"/>
  <p:txStyles>
    <p:title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p:titleStyle>
    <p:bodyStyle>
      <a:lvl1pPr marL="285750" indent="-285750" algn="l" defTabSz="914400" rtl="0" eaLnBrk="1" latinLnBrk="0" hangingPunct="1">
        <a:lnSpc>
          <a:spcPct val="120000"/>
        </a:lnSpc>
        <a:spcBef>
          <a:spcPts val="600"/>
        </a:spcBef>
        <a:buClr>
          <a:schemeClr val="bg2"/>
        </a:buClr>
        <a:buSzPct val="140000"/>
        <a:buFont typeface="Wingdings" pitchFamily="2" charset="2"/>
        <a:buChar char="§"/>
        <a:defRPr sz="18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lnSpc>
          <a:spcPct val="120000"/>
        </a:lnSpc>
        <a:spcBef>
          <a:spcPts val="600"/>
        </a:spcBef>
        <a:buClr>
          <a:schemeClr val="bg2"/>
        </a:buClr>
        <a:buSzPct val="120000"/>
        <a:buFont typeface="Wingdings" pitchFamily="2" charset="2"/>
        <a:buChar char="§"/>
        <a:defRPr sz="1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lnSpc>
          <a:spcPct val="120000"/>
        </a:lnSpc>
        <a:spcBef>
          <a:spcPts val="600"/>
        </a:spcBef>
        <a:buClr>
          <a:schemeClr val="bg2"/>
        </a:buClr>
        <a:buSzPct val="120000"/>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lnSpc>
          <a:spcPct val="120000"/>
        </a:lnSpc>
        <a:spcBef>
          <a:spcPts val="600"/>
        </a:spcBef>
        <a:buClr>
          <a:schemeClr val="bg2"/>
        </a:buClr>
        <a:buSzPct val="120000"/>
        <a:buFont typeface="Wingdings" pitchFamily="2" charset="2"/>
        <a:buChar char="§"/>
        <a:defRPr sz="18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lnSpc>
          <a:spcPct val="120000"/>
        </a:lnSpc>
        <a:spcBef>
          <a:spcPts val="600"/>
        </a:spcBef>
        <a:buClr>
          <a:schemeClr val="bg2"/>
        </a:buClr>
        <a:buSzPct val="120000"/>
        <a:buFont typeface="Wingdings" pitchFamily="2" charset="2"/>
        <a:buChar char="§"/>
        <a:defRPr sz="18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39978" y="188919"/>
            <a:ext cx="6335713" cy="93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The title goes here Arial 24pt</a:t>
            </a:r>
            <a:endParaRPr lang="en-US" smtClean="0"/>
          </a:p>
        </p:txBody>
      </p:sp>
      <p:sp>
        <p:nvSpPr>
          <p:cNvPr id="1027" name="Rectangle 3"/>
          <p:cNvSpPr>
            <a:spLocks noGrp="1" noChangeArrowheads="1"/>
          </p:cNvSpPr>
          <p:nvPr>
            <p:ph type="body" idx="1"/>
          </p:nvPr>
        </p:nvSpPr>
        <p:spPr bwMode="auto">
          <a:xfrm>
            <a:off x="468313" y="1268413"/>
            <a:ext cx="8229600"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First level (Arial 20 pt)</a:t>
            </a:r>
          </a:p>
          <a:p>
            <a:pPr lvl="1"/>
            <a:r>
              <a:rPr lang="en-US" smtClean="0"/>
              <a:t>Second level (Arial 18 pt)</a:t>
            </a:r>
          </a:p>
          <a:p>
            <a:pPr lvl="2"/>
            <a:r>
              <a:rPr lang="en-US" smtClean="0"/>
              <a:t>Third level (Arial 16 pt)</a:t>
            </a:r>
          </a:p>
          <a:p>
            <a:pPr lvl="3"/>
            <a:r>
              <a:rPr lang="en-US" smtClean="0"/>
              <a:t>Fourth level (Arial 14 pt)</a:t>
            </a:r>
          </a:p>
        </p:txBody>
      </p:sp>
      <p:sp>
        <p:nvSpPr>
          <p:cNvPr id="1028" name="Rectangle 4"/>
          <p:cNvSpPr>
            <a:spLocks noGrp="1" noChangeArrowheads="1"/>
          </p:cNvSpPr>
          <p:nvPr>
            <p:ph type="dt" sz="half" idx="2"/>
          </p:nvPr>
        </p:nvSpPr>
        <p:spPr bwMode="auto">
          <a:xfrm>
            <a:off x="457200" y="6245225"/>
            <a:ext cx="116205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44" smtClean="0"/>
            </a:lvl1pPr>
          </a:lstStyle>
          <a:p>
            <a:pPr fontAlgn="base">
              <a:spcBef>
                <a:spcPct val="0"/>
              </a:spcBef>
              <a:spcAft>
                <a:spcPct val="0"/>
              </a:spcAft>
              <a:defRPr/>
            </a:pPr>
            <a:fld id="{9868571F-9D83-1A4F-990A-4B3FCA602CAE}" type="datetime1">
              <a:rPr lang="de-DE">
                <a:solidFill>
                  <a:srgbClr val="000000"/>
                </a:solidFill>
                <a:latin typeface="Arial"/>
                <a:cs typeface="Arial" charset="0"/>
              </a:rPr>
              <a:pPr fontAlgn="base">
                <a:spcBef>
                  <a:spcPct val="0"/>
                </a:spcBef>
                <a:spcAft>
                  <a:spcPct val="0"/>
                </a:spcAft>
                <a:defRPr/>
              </a:pPr>
              <a:t>30.03.20</a:t>
            </a:fld>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7885116" y="6245225"/>
            <a:ext cx="801687"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44" smtClean="0"/>
            </a:lvl1pPr>
          </a:lstStyle>
          <a:p>
            <a:pPr fontAlgn="base">
              <a:spcBef>
                <a:spcPct val="0"/>
              </a:spcBef>
              <a:spcAft>
                <a:spcPct val="0"/>
              </a:spcAft>
              <a:defRPr/>
            </a:pPr>
            <a:fld id="{7F7C7FCE-75B6-48B7-8DD4-42B235A0E51A}" type="slidenum">
              <a:rPr lang="en-US">
                <a:solidFill>
                  <a:srgbClr val="000000"/>
                </a:solidFill>
                <a:latin typeface="Arial"/>
                <a:cs typeface="Arial" charset="0"/>
              </a:rPr>
              <a:pPr fontAlgn="base">
                <a:spcBef>
                  <a:spcPct val="0"/>
                </a:spcBef>
                <a:spcAft>
                  <a:spcPct val="0"/>
                </a:spcAft>
                <a:defRPr/>
              </a:pPr>
              <a:t>‹Nr.›</a:t>
            </a:fld>
            <a:endParaRPr lang="en-US">
              <a:solidFill>
                <a:srgbClr val="000000"/>
              </a:solidFill>
              <a:latin typeface="Arial"/>
              <a:cs typeface="Arial" charset="0"/>
            </a:endParaRPr>
          </a:p>
        </p:txBody>
      </p:sp>
      <p:pic>
        <p:nvPicPr>
          <p:cNvPr id="2" name="Picture 8" descr="Logo_full"/>
          <p:cNvPicPr>
            <a:picLocks noChangeAspect="1" noChangeArrowheads="1"/>
          </p:cNvPicPr>
          <p:nvPr/>
        </p:nvPicPr>
        <p:blipFill>
          <a:blip r:embed="rId15">
            <a:extLst>
              <a:ext uri="{28A0092B-C50C-407E-A947-70E740481C1C}">
                <a14:useLocalDpi xmlns:a14="http://schemas.microsoft.com/office/drawing/2010/main" val="0"/>
              </a:ext>
            </a:extLst>
          </a:blip>
          <a:srcRect l="8690" t="25854" r="7799" b="25854"/>
          <a:stretch>
            <a:fillRect/>
          </a:stretch>
        </p:blipFill>
        <p:spPr bwMode="auto">
          <a:xfrm>
            <a:off x="179391" y="188913"/>
            <a:ext cx="2016125"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Rectangle 9"/>
          <p:cNvSpPr>
            <a:spLocks noGrp="1" noChangeArrowheads="1"/>
          </p:cNvSpPr>
          <p:nvPr>
            <p:ph type="ftr" sz="quarter" idx="3"/>
          </p:nvPr>
        </p:nvSpPr>
        <p:spPr bwMode="auto">
          <a:xfrm>
            <a:off x="1763716" y="6245225"/>
            <a:ext cx="5976937"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44" smtClean="0"/>
            </a:lvl1pPr>
          </a:lstStyle>
          <a:p>
            <a:pPr fontAlgn="base">
              <a:spcBef>
                <a:spcPct val="0"/>
              </a:spcBef>
              <a:spcAft>
                <a:spcPct val="0"/>
              </a:spcAft>
              <a:defRPr/>
            </a:pPr>
            <a:endParaRPr lang="en-US">
              <a:solidFill>
                <a:srgbClr val="000000"/>
              </a:solidFill>
              <a:latin typeface="Arial"/>
              <a:cs typeface="Arial" charset="0"/>
            </a:endParaRPr>
          </a:p>
        </p:txBody>
      </p:sp>
    </p:spTree>
    <p:extLst>
      <p:ext uri="{BB962C8B-B14F-4D97-AF65-F5344CB8AC3E}">
        <p14:creationId xmlns:p14="http://schemas.microsoft.com/office/powerpoint/2010/main" val="37551712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advClick="0"/>
  <p:hf sldNum="0" hdr="0" ftr="0" dt="0"/>
  <p:txStyles>
    <p:titleStyle>
      <a:lvl1pPr algn="l" rtl="0" eaLnBrk="1" fontAlgn="base" hangingPunct="1">
        <a:spcBef>
          <a:spcPct val="0"/>
        </a:spcBef>
        <a:spcAft>
          <a:spcPct val="0"/>
        </a:spcAft>
        <a:defRPr sz="2489" b="1">
          <a:solidFill>
            <a:srgbClr val="600F3E"/>
          </a:solidFill>
          <a:latin typeface="+mj-lt"/>
          <a:ea typeface="+mj-ea"/>
          <a:cs typeface="+mj-cs"/>
        </a:defRPr>
      </a:lvl1pPr>
      <a:lvl2pPr algn="l" rtl="0" eaLnBrk="1" fontAlgn="base" hangingPunct="1">
        <a:spcBef>
          <a:spcPct val="0"/>
        </a:spcBef>
        <a:spcAft>
          <a:spcPct val="0"/>
        </a:spcAft>
        <a:defRPr sz="2489" b="1">
          <a:solidFill>
            <a:srgbClr val="600F3E"/>
          </a:solidFill>
          <a:latin typeface="Arial" charset="0"/>
        </a:defRPr>
      </a:lvl2pPr>
      <a:lvl3pPr algn="l" rtl="0" eaLnBrk="1" fontAlgn="base" hangingPunct="1">
        <a:spcBef>
          <a:spcPct val="0"/>
        </a:spcBef>
        <a:spcAft>
          <a:spcPct val="0"/>
        </a:spcAft>
        <a:defRPr sz="2489" b="1">
          <a:solidFill>
            <a:srgbClr val="600F3E"/>
          </a:solidFill>
          <a:latin typeface="Arial" charset="0"/>
        </a:defRPr>
      </a:lvl3pPr>
      <a:lvl4pPr algn="l" rtl="0" eaLnBrk="1" fontAlgn="base" hangingPunct="1">
        <a:spcBef>
          <a:spcPct val="0"/>
        </a:spcBef>
        <a:spcAft>
          <a:spcPct val="0"/>
        </a:spcAft>
        <a:defRPr sz="2489" b="1">
          <a:solidFill>
            <a:srgbClr val="600F3E"/>
          </a:solidFill>
          <a:latin typeface="Arial" charset="0"/>
        </a:defRPr>
      </a:lvl4pPr>
      <a:lvl5pPr algn="l" rtl="0" eaLnBrk="1" fontAlgn="base" hangingPunct="1">
        <a:spcBef>
          <a:spcPct val="0"/>
        </a:spcBef>
        <a:spcAft>
          <a:spcPct val="0"/>
        </a:spcAft>
        <a:defRPr sz="2489" b="1">
          <a:solidFill>
            <a:srgbClr val="600F3E"/>
          </a:solidFill>
          <a:latin typeface="Arial" charset="0"/>
        </a:defRPr>
      </a:lvl5pPr>
      <a:lvl6pPr marL="406405" algn="l" rtl="0" eaLnBrk="1" fontAlgn="base" hangingPunct="1">
        <a:spcBef>
          <a:spcPct val="0"/>
        </a:spcBef>
        <a:spcAft>
          <a:spcPct val="0"/>
        </a:spcAft>
        <a:defRPr sz="2489" b="1">
          <a:solidFill>
            <a:srgbClr val="600F3E"/>
          </a:solidFill>
          <a:latin typeface="Arial" charset="0"/>
        </a:defRPr>
      </a:lvl6pPr>
      <a:lvl7pPr marL="812810" algn="l" rtl="0" eaLnBrk="1" fontAlgn="base" hangingPunct="1">
        <a:spcBef>
          <a:spcPct val="0"/>
        </a:spcBef>
        <a:spcAft>
          <a:spcPct val="0"/>
        </a:spcAft>
        <a:defRPr sz="2489" b="1">
          <a:solidFill>
            <a:srgbClr val="600F3E"/>
          </a:solidFill>
          <a:latin typeface="Arial" charset="0"/>
        </a:defRPr>
      </a:lvl7pPr>
      <a:lvl8pPr marL="1219215" algn="l" rtl="0" eaLnBrk="1" fontAlgn="base" hangingPunct="1">
        <a:spcBef>
          <a:spcPct val="0"/>
        </a:spcBef>
        <a:spcAft>
          <a:spcPct val="0"/>
        </a:spcAft>
        <a:defRPr sz="2489" b="1">
          <a:solidFill>
            <a:srgbClr val="600F3E"/>
          </a:solidFill>
          <a:latin typeface="Arial" charset="0"/>
        </a:defRPr>
      </a:lvl8pPr>
      <a:lvl9pPr marL="1625620" algn="l" rtl="0" eaLnBrk="1" fontAlgn="base" hangingPunct="1">
        <a:spcBef>
          <a:spcPct val="0"/>
        </a:spcBef>
        <a:spcAft>
          <a:spcPct val="0"/>
        </a:spcAft>
        <a:defRPr sz="2489" b="1">
          <a:solidFill>
            <a:srgbClr val="600F3E"/>
          </a:solidFill>
          <a:latin typeface="Arial" charset="0"/>
        </a:defRPr>
      </a:lvl9pPr>
    </p:titleStyle>
    <p:bodyStyle>
      <a:lvl1pPr marL="304804" indent="-304804" algn="l" rtl="0" eaLnBrk="1" fontAlgn="base" hangingPunct="1">
        <a:spcBef>
          <a:spcPct val="20000"/>
        </a:spcBef>
        <a:spcAft>
          <a:spcPct val="0"/>
        </a:spcAft>
        <a:buClr>
          <a:srgbClr val="294F2D"/>
        </a:buClr>
        <a:buFont typeface="Wingdings" pitchFamily="2" charset="2"/>
        <a:buChar char="n"/>
        <a:defRPr sz="1778">
          <a:solidFill>
            <a:srgbClr val="555555"/>
          </a:solidFill>
          <a:latin typeface="+mn-lt"/>
          <a:ea typeface="+mn-ea"/>
          <a:cs typeface="+mn-cs"/>
        </a:defRPr>
      </a:lvl1pPr>
      <a:lvl2pPr marL="660408" indent="-254003" algn="l" rtl="0" eaLnBrk="1" fontAlgn="base" hangingPunct="1">
        <a:spcBef>
          <a:spcPct val="20000"/>
        </a:spcBef>
        <a:spcAft>
          <a:spcPct val="0"/>
        </a:spcAft>
        <a:buClr>
          <a:srgbClr val="600F3E"/>
        </a:buClr>
        <a:buFont typeface="Wingdings" pitchFamily="2" charset="2"/>
        <a:buChar char="n"/>
        <a:defRPr>
          <a:solidFill>
            <a:srgbClr val="555555"/>
          </a:solidFill>
          <a:latin typeface="+mn-lt"/>
        </a:defRPr>
      </a:lvl2pPr>
      <a:lvl3pPr marL="1016013" indent="-203203" algn="l" rtl="0" eaLnBrk="1" fontAlgn="base" hangingPunct="1">
        <a:spcBef>
          <a:spcPct val="20000"/>
        </a:spcBef>
        <a:spcAft>
          <a:spcPct val="0"/>
        </a:spcAft>
        <a:buClr>
          <a:srgbClr val="7E8A31"/>
        </a:buClr>
        <a:buFont typeface="Wingdings" pitchFamily="2" charset="2"/>
        <a:buChar char="n"/>
        <a:defRPr sz="1422">
          <a:solidFill>
            <a:srgbClr val="555555"/>
          </a:solidFill>
          <a:latin typeface="+mn-lt"/>
        </a:defRPr>
      </a:lvl3pPr>
      <a:lvl4pPr marL="1422418" indent="-203203" algn="l" rtl="0" eaLnBrk="1" fontAlgn="base" hangingPunct="1">
        <a:spcBef>
          <a:spcPct val="20000"/>
        </a:spcBef>
        <a:spcAft>
          <a:spcPct val="0"/>
        </a:spcAft>
        <a:buClr>
          <a:srgbClr val="00335A"/>
        </a:buClr>
        <a:buFont typeface="Wingdings" pitchFamily="2" charset="2"/>
        <a:buChar char="n"/>
        <a:defRPr sz="1244">
          <a:solidFill>
            <a:srgbClr val="555555"/>
          </a:solidFill>
          <a:latin typeface="+mn-lt"/>
        </a:defRPr>
      </a:lvl4pPr>
      <a:lvl5pPr marL="1828823" indent="-203203" algn="l" rtl="0" eaLnBrk="1" fontAlgn="base" hangingPunct="1">
        <a:spcBef>
          <a:spcPct val="20000"/>
        </a:spcBef>
        <a:spcAft>
          <a:spcPct val="0"/>
        </a:spcAft>
        <a:buChar char="»"/>
        <a:defRPr sz="1778">
          <a:solidFill>
            <a:schemeClr val="tx1"/>
          </a:solidFill>
          <a:latin typeface="+mn-lt"/>
        </a:defRPr>
      </a:lvl5pPr>
      <a:lvl6pPr marL="2235228" indent="-203203" algn="l" rtl="0" eaLnBrk="1" fontAlgn="base" hangingPunct="1">
        <a:spcBef>
          <a:spcPct val="20000"/>
        </a:spcBef>
        <a:spcAft>
          <a:spcPct val="0"/>
        </a:spcAft>
        <a:buChar char="»"/>
        <a:defRPr sz="1778">
          <a:solidFill>
            <a:schemeClr val="tx1"/>
          </a:solidFill>
          <a:latin typeface="+mn-lt"/>
        </a:defRPr>
      </a:lvl6pPr>
      <a:lvl7pPr marL="2641633" indent="-203203" algn="l" rtl="0" eaLnBrk="1" fontAlgn="base" hangingPunct="1">
        <a:spcBef>
          <a:spcPct val="20000"/>
        </a:spcBef>
        <a:spcAft>
          <a:spcPct val="0"/>
        </a:spcAft>
        <a:buChar char="»"/>
        <a:defRPr sz="1778">
          <a:solidFill>
            <a:schemeClr val="tx1"/>
          </a:solidFill>
          <a:latin typeface="+mn-lt"/>
        </a:defRPr>
      </a:lvl7pPr>
      <a:lvl8pPr marL="3048038" indent="-203203" algn="l" rtl="0" eaLnBrk="1" fontAlgn="base" hangingPunct="1">
        <a:spcBef>
          <a:spcPct val="20000"/>
        </a:spcBef>
        <a:spcAft>
          <a:spcPct val="0"/>
        </a:spcAft>
        <a:buChar char="»"/>
        <a:defRPr sz="1778">
          <a:solidFill>
            <a:schemeClr val="tx1"/>
          </a:solidFill>
          <a:latin typeface="+mn-lt"/>
        </a:defRPr>
      </a:lvl8pPr>
      <a:lvl9pPr marL="3454443" indent="-203203" algn="l" rtl="0" eaLnBrk="1" fontAlgn="base" hangingPunct="1">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39975" y="188913"/>
            <a:ext cx="6335713" cy="93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The title goes here Arial 24pt</a:t>
            </a:r>
            <a:endParaRPr lang="en-US" smtClean="0"/>
          </a:p>
        </p:txBody>
      </p:sp>
      <p:sp>
        <p:nvSpPr>
          <p:cNvPr id="1027" name="Rectangle 3"/>
          <p:cNvSpPr>
            <a:spLocks noGrp="1" noChangeArrowheads="1"/>
          </p:cNvSpPr>
          <p:nvPr>
            <p:ph type="body" idx="1"/>
          </p:nvPr>
        </p:nvSpPr>
        <p:spPr bwMode="auto">
          <a:xfrm>
            <a:off x="468313" y="1268413"/>
            <a:ext cx="8229600"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First level (Arial 20 pt)</a:t>
            </a:r>
          </a:p>
          <a:p>
            <a:pPr lvl="1"/>
            <a:r>
              <a:rPr lang="en-US" smtClean="0"/>
              <a:t>Second level (Arial 18 pt)</a:t>
            </a:r>
          </a:p>
          <a:p>
            <a:pPr lvl="2"/>
            <a:r>
              <a:rPr lang="en-US" smtClean="0"/>
              <a:t>Third level (Arial 16 pt)</a:t>
            </a:r>
          </a:p>
          <a:p>
            <a:pPr lvl="3"/>
            <a:r>
              <a:rPr lang="en-US" smtClean="0"/>
              <a:t>Fourth level (Arial 14 pt)</a:t>
            </a:r>
          </a:p>
        </p:txBody>
      </p:sp>
      <p:sp>
        <p:nvSpPr>
          <p:cNvPr id="1028" name="Rectangle 4"/>
          <p:cNvSpPr>
            <a:spLocks noGrp="1" noChangeArrowheads="1"/>
          </p:cNvSpPr>
          <p:nvPr>
            <p:ph type="dt" sz="half" idx="2"/>
          </p:nvPr>
        </p:nvSpPr>
        <p:spPr bwMode="auto">
          <a:xfrm>
            <a:off x="457200" y="6245225"/>
            <a:ext cx="116205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44">
                <a:solidFill>
                  <a:srgbClr val="000000"/>
                </a:solidFill>
                <a:latin typeface="Arial"/>
                <a:ea typeface="+mn-ea"/>
                <a:cs typeface="Arial" charset="0"/>
              </a:defRPr>
            </a:lvl1pPr>
          </a:lstStyle>
          <a:p>
            <a:pPr fontAlgn="base">
              <a:spcAft>
                <a:spcPct val="0"/>
              </a:spcAft>
              <a:defRPr/>
            </a:pPr>
            <a:fld id="{9868571F-9D83-1A4F-990A-4B3FCA602CAE}" type="datetime1">
              <a:rPr lang="de-DE"/>
              <a:pPr fontAlgn="base">
                <a:spcAft>
                  <a:spcPct val="0"/>
                </a:spcAft>
                <a:defRPr/>
              </a:pPr>
              <a:t>30.03.20</a:t>
            </a:fld>
            <a:endParaRPr lang="en-US"/>
          </a:p>
        </p:txBody>
      </p:sp>
      <p:sp>
        <p:nvSpPr>
          <p:cNvPr id="1030" name="Rectangle 6"/>
          <p:cNvSpPr>
            <a:spLocks noGrp="1" noChangeArrowheads="1"/>
          </p:cNvSpPr>
          <p:nvPr>
            <p:ph type="sldNum" sz="quarter" idx="4"/>
          </p:nvPr>
        </p:nvSpPr>
        <p:spPr bwMode="auto">
          <a:xfrm>
            <a:off x="7885113" y="6245225"/>
            <a:ext cx="801687"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44">
                <a:solidFill>
                  <a:srgbClr val="000000"/>
                </a:solidFill>
                <a:latin typeface="Arial"/>
                <a:ea typeface="+mn-ea"/>
                <a:cs typeface="Arial" charset="0"/>
              </a:defRPr>
            </a:lvl1pPr>
          </a:lstStyle>
          <a:p>
            <a:pPr fontAlgn="base">
              <a:spcAft>
                <a:spcPct val="0"/>
              </a:spcAft>
              <a:defRPr/>
            </a:pPr>
            <a:fld id="{07EAC7E2-0ED8-BB4C-9917-FBE73120843E}" type="slidenum">
              <a:rPr lang="en-US"/>
              <a:pPr fontAlgn="base">
                <a:spcAft>
                  <a:spcPct val="0"/>
                </a:spcAft>
                <a:defRPr/>
              </a:pPr>
              <a:t>‹Nr.›</a:t>
            </a:fld>
            <a:endParaRPr lang="en-US"/>
          </a:p>
        </p:txBody>
      </p:sp>
      <p:pic>
        <p:nvPicPr>
          <p:cNvPr id="97286" name="Picture 8" descr="Logo_full"/>
          <p:cNvPicPr>
            <a:picLocks noChangeAspect="1" noChangeArrowheads="1"/>
          </p:cNvPicPr>
          <p:nvPr/>
        </p:nvPicPr>
        <p:blipFill>
          <a:blip r:embed="rId15">
            <a:extLst>
              <a:ext uri="{28A0092B-C50C-407E-A947-70E740481C1C}">
                <a14:useLocalDpi xmlns:a14="http://schemas.microsoft.com/office/drawing/2010/main" val="0"/>
              </a:ext>
            </a:extLst>
          </a:blip>
          <a:srcRect l="8690" t="25854" r="7799" b="25854"/>
          <a:stretch>
            <a:fillRect/>
          </a:stretch>
        </p:blipFill>
        <p:spPr bwMode="auto">
          <a:xfrm>
            <a:off x="179388" y="188913"/>
            <a:ext cx="2016125"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Rectangle 9"/>
          <p:cNvSpPr>
            <a:spLocks noGrp="1" noChangeArrowheads="1"/>
          </p:cNvSpPr>
          <p:nvPr>
            <p:ph type="ftr" sz="quarter" idx="3"/>
          </p:nvPr>
        </p:nvSpPr>
        <p:spPr bwMode="auto">
          <a:xfrm>
            <a:off x="1763713" y="6245225"/>
            <a:ext cx="5976937"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244">
                <a:solidFill>
                  <a:srgbClr val="000000"/>
                </a:solidFill>
                <a:latin typeface="Arial"/>
                <a:ea typeface="+mn-ea"/>
                <a:cs typeface="Arial" charset="0"/>
              </a:defRPr>
            </a:lvl1pPr>
          </a:lstStyle>
          <a:p>
            <a:pPr fontAlgn="base">
              <a:spcAft>
                <a:spcPct val="0"/>
              </a:spcAft>
              <a:defRPr/>
            </a:pPr>
            <a:endParaRPr lang="en-US"/>
          </a:p>
        </p:txBody>
      </p:sp>
    </p:spTree>
    <p:extLst>
      <p:ext uri="{BB962C8B-B14F-4D97-AF65-F5344CB8AC3E}">
        <p14:creationId xmlns:p14="http://schemas.microsoft.com/office/powerpoint/2010/main" val="419532364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ransition advClick="0"/>
  <p:hf sldNum="0" hdr="0" ftr="0" dt="0"/>
  <p:txStyles>
    <p:titleStyle>
      <a:lvl1pPr algn="l" rtl="0" fontAlgn="base">
        <a:spcBef>
          <a:spcPct val="0"/>
        </a:spcBef>
        <a:spcAft>
          <a:spcPct val="0"/>
        </a:spcAft>
        <a:defRPr sz="2400" b="1">
          <a:solidFill>
            <a:srgbClr val="600F3E"/>
          </a:solidFill>
          <a:latin typeface="+mj-lt"/>
          <a:ea typeface="ＭＳ Ｐゴシック" charset="0"/>
          <a:cs typeface="ＭＳ Ｐゴシック" charset="0"/>
        </a:defRPr>
      </a:lvl1pPr>
      <a:lvl2pPr algn="l" rtl="0" fontAlgn="base">
        <a:spcBef>
          <a:spcPct val="0"/>
        </a:spcBef>
        <a:spcAft>
          <a:spcPct val="0"/>
        </a:spcAft>
        <a:defRPr sz="2400" b="1">
          <a:solidFill>
            <a:srgbClr val="600F3E"/>
          </a:solidFill>
          <a:latin typeface="Arial" charset="0"/>
          <a:ea typeface="ＭＳ Ｐゴシック" charset="0"/>
          <a:cs typeface="ＭＳ Ｐゴシック" charset="0"/>
        </a:defRPr>
      </a:lvl2pPr>
      <a:lvl3pPr algn="l" rtl="0" fontAlgn="base">
        <a:spcBef>
          <a:spcPct val="0"/>
        </a:spcBef>
        <a:spcAft>
          <a:spcPct val="0"/>
        </a:spcAft>
        <a:defRPr sz="2400" b="1">
          <a:solidFill>
            <a:srgbClr val="600F3E"/>
          </a:solidFill>
          <a:latin typeface="Arial" charset="0"/>
          <a:ea typeface="ＭＳ Ｐゴシック" charset="0"/>
          <a:cs typeface="ＭＳ Ｐゴシック" charset="0"/>
        </a:defRPr>
      </a:lvl3pPr>
      <a:lvl4pPr algn="l" rtl="0" fontAlgn="base">
        <a:spcBef>
          <a:spcPct val="0"/>
        </a:spcBef>
        <a:spcAft>
          <a:spcPct val="0"/>
        </a:spcAft>
        <a:defRPr sz="2400" b="1">
          <a:solidFill>
            <a:srgbClr val="600F3E"/>
          </a:solidFill>
          <a:latin typeface="Arial" charset="0"/>
          <a:ea typeface="ＭＳ Ｐゴシック" charset="0"/>
          <a:cs typeface="ＭＳ Ｐゴシック" charset="0"/>
        </a:defRPr>
      </a:lvl4pPr>
      <a:lvl5pPr algn="l" rtl="0" fontAlgn="base">
        <a:spcBef>
          <a:spcPct val="0"/>
        </a:spcBef>
        <a:spcAft>
          <a:spcPct val="0"/>
        </a:spcAft>
        <a:defRPr sz="2400" b="1">
          <a:solidFill>
            <a:srgbClr val="600F3E"/>
          </a:solidFill>
          <a:latin typeface="Arial" charset="0"/>
          <a:ea typeface="ＭＳ Ｐゴシック" charset="0"/>
          <a:cs typeface="ＭＳ Ｐゴシック" charset="0"/>
        </a:defRPr>
      </a:lvl5pPr>
      <a:lvl6pPr marL="406405" algn="l" rtl="0" eaLnBrk="1" fontAlgn="base" hangingPunct="1">
        <a:spcBef>
          <a:spcPct val="0"/>
        </a:spcBef>
        <a:spcAft>
          <a:spcPct val="0"/>
        </a:spcAft>
        <a:defRPr sz="2489" b="1">
          <a:solidFill>
            <a:srgbClr val="600F3E"/>
          </a:solidFill>
          <a:latin typeface="Arial" charset="0"/>
        </a:defRPr>
      </a:lvl6pPr>
      <a:lvl7pPr marL="812810" algn="l" rtl="0" eaLnBrk="1" fontAlgn="base" hangingPunct="1">
        <a:spcBef>
          <a:spcPct val="0"/>
        </a:spcBef>
        <a:spcAft>
          <a:spcPct val="0"/>
        </a:spcAft>
        <a:defRPr sz="2489" b="1">
          <a:solidFill>
            <a:srgbClr val="600F3E"/>
          </a:solidFill>
          <a:latin typeface="Arial" charset="0"/>
        </a:defRPr>
      </a:lvl7pPr>
      <a:lvl8pPr marL="1219215" algn="l" rtl="0" eaLnBrk="1" fontAlgn="base" hangingPunct="1">
        <a:spcBef>
          <a:spcPct val="0"/>
        </a:spcBef>
        <a:spcAft>
          <a:spcPct val="0"/>
        </a:spcAft>
        <a:defRPr sz="2489" b="1">
          <a:solidFill>
            <a:srgbClr val="600F3E"/>
          </a:solidFill>
          <a:latin typeface="Arial" charset="0"/>
        </a:defRPr>
      </a:lvl8pPr>
      <a:lvl9pPr marL="1625620" algn="l" rtl="0" eaLnBrk="1" fontAlgn="base" hangingPunct="1">
        <a:spcBef>
          <a:spcPct val="0"/>
        </a:spcBef>
        <a:spcAft>
          <a:spcPct val="0"/>
        </a:spcAft>
        <a:defRPr sz="2489" b="1">
          <a:solidFill>
            <a:srgbClr val="600F3E"/>
          </a:solidFill>
          <a:latin typeface="Arial" charset="0"/>
        </a:defRPr>
      </a:lvl9pPr>
    </p:titleStyle>
    <p:bodyStyle>
      <a:lvl1pPr marL="304800" indent="-304800" algn="l" rtl="0" fontAlgn="base">
        <a:spcBef>
          <a:spcPct val="20000"/>
        </a:spcBef>
        <a:spcAft>
          <a:spcPct val="0"/>
        </a:spcAft>
        <a:buClr>
          <a:srgbClr val="294F2D"/>
        </a:buClr>
        <a:buFont typeface="Wingdings" charset="0"/>
        <a:buChar char="n"/>
        <a:defRPr sz="1700">
          <a:solidFill>
            <a:srgbClr val="555555"/>
          </a:solidFill>
          <a:latin typeface="+mn-lt"/>
          <a:ea typeface="ＭＳ Ｐゴシック" charset="0"/>
          <a:cs typeface="ＭＳ Ｐゴシック" charset="0"/>
        </a:defRPr>
      </a:lvl1pPr>
      <a:lvl2pPr marL="660400" indent="-254000" algn="l" rtl="0" fontAlgn="base">
        <a:spcBef>
          <a:spcPct val="20000"/>
        </a:spcBef>
        <a:spcAft>
          <a:spcPct val="0"/>
        </a:spcAft>
        <a:buClr>
          <a:srgbClr val="600F3E"/>
        </a:buClr>
        <a:buFont typeface="Wingdings" charset="0"/>
        <a:buChar char="n"/>
        <a:defRPr>
          <a:solidFill>
            <a:srgbClr val="555555"/>
          </a:solidFill>
          <a:latin typeface="+mn-lt"/>
          <a:ea typeface="ＭＳ Ｐゴシック" charset="0"/>
        </a:defRPr>
      </a:lvl2pPr>
      <a:lvl3pPr marL="1016000" indent="-203200" algn="l" rtl="0" fontAlgn="base">
        <a:spcBef>
          <a:spcPct val="20000"/>
        </a:spcBef>
        <a:spcAft>
          <a:spcPct val="0"/>
        </a:spcAft>
        <a:buClr>
          <a:srgbClr val="7E8A31"/>
        </a:buClr>
        <a:buFont typeface="Wingdings" charset="0"/>
        <a:buChar char="n"/>
        <a:defRPr sz="1400">
          <a:solidFill>
            <a:srgbClr val="555555"/>
          </a:solidFill>
          <a:latin typeface="+mn-lt"/>
          <a:ea typeface="ＭＳ Ｐゴシック" charset="0"/>
        </a:defRPr>
      </a:lvl3pPr>
      <a:lvl4pPr marL="1422400" indent="-203200" algn="l" rtl="0" fontAlgn="base">
        <a:spcBef>
          <a:spcPct val="20000"/>
        </a:spcBef>
        <a:spcAft>
          <a:spcPct val="0"/>
        </a:spcAft>
        <a:buClr>
          <a:srgbClr val="00335A"/>
        </a:buClr>
        <a:buFont typeface="Wingdings" charset="0"/>
        <a:buChar char="n"/>
        <a:defRPr sz="1200">
          <a:solidFill>
            <a:srgbClr val="555555"/>
          </a:solidFill>
          <a:latin typeface="+mn-lt"/>
          <a:ea typeface="ＭＳ Ｐゴシック" charset="0"/>
        </a:defRPr>
      </a:lvl4pPr>
      <a:lvl5pPr marL="1828800" indent="-203200" algn="l" rtl="0" fontAlgn="base">
        <a:spcBef>
          <a:spcPct val="20000"/>
        </a:spcBef>
        <a:spcAft>
          <a:spcPct val="0"/>
        </a:spcAft>
        <a:buChar char="»"/>
        <a:defRPr sz="1700">
          <a:solidFill>
            <a:schemeClr val="tx1"/>
          </a:solidFill>
          <a:latin typeface="+mn-lt"/>
          <a:ea typeface="ＭＳ Ｐゴシック" charset="0"/>
        </a:defRPr>
      </a:lvl5pPr>
      <a:lvl6pPr marL="2235228" indent="-203203" algn="l" rtl="0" eaLnBrk="1" fontAlgn="base" hangingPunct="1">
        <a:spcBef>
          <a:spcPct val="20000"/>
        </a:spcBef>
        <a:spcAft>
          <a:spcPct val="0"/>
        </a:spcAft>
        <a:buChar char="»"/>
        <a:defRPr sz="1778">
          <a:solidFill>
            <a:schemeClr val="tx1"/>
          </a:solidFill>
          <a:latin typeface="+mn-lt"/>
        </a:defRPr>
      </a:lvl6pPr>
      <a:lvl7pPr marL="2641633" indent="-203203" algn="l" rtl="0" eaLnBrk="1" fontAlgn="base" hangingPunct="1">
        <a:spcBef>
          <a:spcPct val="20000"/>
        </a:spcBef>
        <a:spcAft>
          <a:spcPct val="0"/>
        </a:spcAft>
        <a:buChar char="»"/>
        <a:defRPr sz="1778">
          <a:solidFill>
            <a:schemeClr val="tx1"/>
          </a:solidFill>
          <a:latin typeface="+mn-lt"/>
        </a:defRPr>
      </a:lvl7pPr>
      <a:lvl8pPr marL="3048038" indent="-203203" algn="l" rtl="0" eaLnBrk="1" fontAlgn="base" hangingPunct="1">
        <a:spcBef>
          <a:spcPct val="20000"/>
        </a:spcBef>
        <a:spcAft>
          <a:spcPct val="0"/>
        </a:spcAft>
        <a:buChar char="»"/>
        <a:defRPr sz="1778">
          <a:solidFill>
            <a:schemeClr val="tx1"/>
          </a:solidFill>
          <a:latin typeface="+mn-lt"/>
        </a:defRPr>
      </a:lvl8pPr>
      <a:lvl9pPr marL="3454443" indent="-203203" algn="l" rtl="0" eaLnBrk="1" fontAlgn="base" hangingPunct="1">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39975" y="188913"/>
            <a:ext cx="6335713" cy="93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The title goes here Arial 24pt</a:t>
            </a:r>
            <a:endParaRPr lang="en-US" smtClean="0"/>
          </a:p>
        </p:txBody>
      </p:sp>
      <p:sp>
        <p:nvSpPr>
          <p:cNvPr id="1027" name="Rectangle 3"/>
          <p:cNvSpPr>
            <a:spLocks noGrp="1" noChangeArrowheads="1"/>
          </p:cNvSpPr>
          <p:nvPr>
            <p:ph type="body" idx="1"/>
          </p:nvPr>
        </p:nvSpPr>
        <p:spPr bwMode="auto">
          <a:xfrm>
            <a:off x="468313" y="1268413"/>
            <a:ext cx="8229600"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First level (Arial 20 pt)</a:t>
            </a:r>
          </a:p>
          <a:p>
            <a:pPr lvl="1"/>
            <a:r>
              <a:rPr lang="en-US" smtClean="0"/>
              <a:t>Second level (Arial 18 pt)</a:t>
            </a:r>
          </a:p>
          <a:p>
            <a:pPr lvl="2"/>
            <a:r>
              <a:rPr lang="en-US" smtClean="0"/>
              <a:t>Third level (Arial 16 pt)</a:t>
            </a:r>
          </a:p>
          <a:p>
            <a:pPr lvl="3"/>
            <a:r>
              <a:rPr lang="en-US" smtClean="0"/>
              <a:t>Fourth level (Arial 14 pt)</a:t>
            </a:r>
          </a:p>
        </p:txBody>
      </p:sp>
      <p:sp>
        <p:nvSpPr>
          <p:cNvPr id="1028" name="Rectangle 4"/>
          <p:cNvSpPr>
            <a:spLocks noGrp="1" noChangeArrowheads="1"/>
          </p:cNvSpPr>
          <p:nvPr>
            <p:ph type="dt" sz="half" idx="2"/>
          </p:nvPr>
        </p:nvSpPr>
        <p:spPr bwMode="auto">
          <a:xfrm>
            <a:off x="457200" y="6245225"/>
            <a:ext cx="116205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44">
                <a:solidFill>
                  <a:srgbClr val="000000"/>
                </a:solidFill>
                <a:latin typeface="Arial"/>
                <a:ea typeface="+mn-ea"/>
                <a:cs typeface="Arial" charset="0"/>
              </a:defRPr>
            </a:lvl1pPr>
          </a:lstStyle>
          <a:p>
            <a:pPr fontAlgn="base">
              <a:spcAft>
                <a:spcPct val="0"/>
              </a:spcAft>
              <a:defRPr/>
            </a:pPr>
            <a:fld id="{9868571F-9D83-1A4F-990A-4B3FCA602CAE}" type="datetime1">
              <a:rPr lang="de-DE"/>
              <a:pPr fontAlgn="base">
                <a:spcAft>
                  <a:spcPct val="0"/>
                </a:spcAft>
                <a:defRPr/>
              </a:pPr>
              <a:t>30.03.20</a:t>
            </a:fld>
            <a:endParaRPr lang="en-US"/>
          </a:p>
        </p:txBody>
      </p:sp>
      <p:sp>
        <p:nvSpPr>
          <p:cNvPr id="1030" name="Rectangle 6"/>
          <p:cNvSpPr>
            <a:spLocks noGrp="1" noChangeArrowheads="1"/>
          </p:cNvSpPr>
          <p:nvPr>
            <p:ph type="sldNum" sz="quarter" idx="4"/>
          </p:nvPr>
        </p:nvSpPr>
        <p:spPr bwMode="auto">
          <a:xfrm>
            <a:off x="7885113" y="6245225"/>
            <a:ext cx="801687"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44">
                <a:solidFill>
                  <a:srgbClr val="000000"/>
                </a:solidFill>
                <a:latin typeface="Arial"/>
                <a:ea typeface="+mn-ea"/>
                <a:cs typeface="Arial" charset="0"/>
              </a:defRPr>
            </a:lvl1pPr>
          </a:lstStyle>
          <a:p>
            <a:pPr fontAlgn="base">
              <a:spcAft>
                <a:spcPct val="0"/>
              </a:spcAft>
              <a:defRPr/>
            </a:pPr>
            <a:fld id="{5DFEFBF0-146F-0C44-9D2A-362C19FAC274}" type="slidenum">
              <a:rPr lang="en-US"/>
              <a:pPr fontAlgn="base">
                <a:spcAft>
                  <a:spcPct val="0"/>
                </a:spcAft>
                <a:defRPr/>
              </a:pPr>
              <a:t>‹Nr.›</a:t>
            </a:fld>
            <a:endParaRPr lang="en-US"/>
          </a:p>
        </p:txBody>
      </p:sp>
      <p:pic>
        <p:nvPicPr>
          <p:cNvPr id="97286" name="Picture 8" descr="Logo_full"/>
          <p:cNvPicPr>
            <a:picLocks noChangeAspect="1" noChangeArrowheads="1"/>
          </p:cNvPicPr>
          <p:nvPr/>
        </p:nvPicPr>
        <p:blipFill>
          <a:blip r:embed="rId15">
            <a:extLst>
              <a:ext uri="{28A0092B-C50C-407E-A947-70E740481C1C}">
                <a14:useLocalDpi xmlns:a14="http://schemas.microsoft.com/office/drawing/2010/main" val="0"/>
              </a:ext>
            </a:extLst>
          </a:blip>
          <a:srcRect l="8690" t="25854" r="7799" b="25854"/>
          <a:stretch>
            <a:fillRect/>
          </a:stretch>
        </p:blipFill>
        <p:spPr bwMode="auto">
          <a:xfrm>
            <a:off x="179388" y="188913"/>
            <a:ext cx="2016125"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Rectangle 9"/>
          <p:cNvSpPr>
            <a:spLocks noGrp="1" noChangeArrowheads="1"/>
          </p:cNvSpPr>
          <p:nvPr>
            <p:ph type="ftr" sz="quarter" idx="3"/>
          </p:nvPr>
        </p:nvSpPr>
        <p:spPr bwMode="auto">
          <a:xfrm>
            <a:off x="1763713" y="6245225"/>
            <a:ext cx="5976937"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244">
                <a:solidFill>
                  <a:srgbClr val="000000"/>
                </a:solidFill>
                <a:latin typeface="Arial"/>
                <a:ea typeface="+mn-ea"/>
                <a:cs typeface="Arial" charset="0"/>
              </a:defRPr>
            </a:lvl1pPr>
          </a:lstStyle>
          <a:p>
            <a:pPr fontAlgn="base">
              <a:spcAft>
                <a:spcPct val="0"/>
              </a:spcAft>
              <a:defRPr/>
            </a:pPr>
            <a:endParaRPr lang="en-US"/>
          </a:p>
        </p:txBody>
      </p:sp>
    </p:spTree>
    <p:extLst>
      <p:ext uri="{BB962C8B-B14F-4D97-AF65-F5344CB8AC3E}">
        <p14:creationId xmlns:p14="http://schemas.microsoft.com/office/powerpoint/2010/main" val="171872858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transition advClick="0"/>
  <p:hf sldNum="0" hdr="0" ftr="0" dt="0"/>
  <p:txStyles>
    <p:titleStyle>
      <a:lvl1pPr algn="l" rtl="0" fontAlgn="base">
        <a:spcBef>
          <a:spcPct val="0"/>
        </a:spcBef>
        <a:spcAft>
          <a:spcPct val="0"/>
        </a:spcAft>
        <a:defRPr sz="2400" b="1">
          <a:solidFill>
            <a:srgbClr val="600F3E"/>
          </a:solidFill>
          <a:latin typeface="+mj-lt"/>
          <a:ea typeface="ＭＳ Ｐゴシック" charset="0"/>
          <a:cs typeface="ＭＳ Ｐゴシック" charset="0"/>
        </a:defRPr>
      </a:lvl1pPr>
      <a:lvl2pPr algn="l" rtl="0" fontAlgn="base">
        <a:spcBef>
          <a:spcPct val="0"/>
        </a:spcBef>
        <a:spcAft>
          <a:spcPct val="0"/>
        </a:spcAft>
        <a:defRPr sz="2400" b="1">
          <a:solidFill>
            <a:srgbClr val="600F3E"/>
          </a:solidFill>
          <a:latin typeface="Arial" charset="0"/>
          <a:ea typeface="ＭＳ Ｐゴシック" charset="0"/>
          <a:cs typeface="ＭＳ Ｐゴシック" charset="0"/>
        </a:defRPr>
      </a:lvl2pPr>
      <a:lvl3pPr algn="l" rtl="0" fontAlgn="base">
        <a:spcBef>
          <a:spcPct val="0"/>
        </a:spcBef>
        <a:spcAft>
          <a:spcPct val="0"/>
        </a:spcAft>
        <a:defRPr sz="2400" b="1">
          <a:solidFill>
            <a:srgbClr val="600F3E"/>
          </a:solidFill>
          <a:latin typeface="Arial" charset="0"/>
          <a:ea typeface="ＭＳ Ｐゴシック" charset="0"/>
          <a:cs typeface="ＭＳ Ｐゴシック" charset="0"/>
        </a:defRPr>
      </a:lvl3pPr>
      <a:lvl4pPr algn="l" rtl="0" fontAlgn="base">
        <a:spcBef>
          <a:spcPct val="0"/>
        </a:spcBef>
        <a:spcAft>
          <a:spcPct val="0"/>
        </a:spcAft>
        <a:defRPr sz="2400" b="1">
          <a:solidFill>
            <a:srgbClr val="600F3E"/>
          </a:solidFill>
          <a:latin typeface="Arial" charset="0"/>
          <a:ea typeface="ＭＳ Ｐゴシック" charset="0"/>
          <a:cs typeface="ＭＳ Ｐゴシック" charset="0"/>
        </a:defRPr>
      </a:lvl4pPr>
      <a:lvl5pPr algn="l" rtl="0" fontAlgn="base">
        <a:spcBef>
          <a:spcPct val="0"/>
        </a:spcBef>
        <a:spcAft>
          <a:spcPct val="0"/>
        </a:spcAft>
        <a:defRPr sz="2400" b="1">
          <a:solidFill>
            <a:srgbClr val="600F3E"/>
          </a:solidFill>
          <a:latin typeface="Arial" charset="0"/>
          <a:ea typeface="ＭＳ Ｐゴシック" charset="0"/>
          <a:cs typeface="ＭＳ Ｐゴシック" charset="0"/>
        </a:defRPr>
      </a:lvl5pPr>
      <a:lvl6pPr marL="406405" algn="l" rtl="0" eaLnBrk="1" fontAlgn="base" hangingPunct="1">
        <a:spcBef>
          <a:spcPct val="0"/>
        </a:spcBef>
        <a:spcAft>
          <a:spcPct val="0"/>
        </a:spcAft>
        <a:defRPr sz="2489" b="1">
          <a:solidFill>
            <a:srgbClr val="600F3E"/>
          </a:solidFill>
          <a:latin typeface="Arial" charset="0"/>
        </a:defRPr>
      </a:lvl6pPr>
      <a:lvl7pPr marL="812810" algn="l" rtl="0" eaLnBrk="1" fontAlgn="base" hangingPunct="1">
        <a:spcBef>
          <a:spcPct val="0"/>
        </a:spcBef>
        <a:spcAft>
          <a:spcPct val="0"/>
        </a:spcAft>
        <a:defRPr sz="2489" b="1">
          <a:solidFill>
            <a:srgbClr val="600F3E"/>
          </a:solidFill>
          <a:latin typeface="Arial" charset="0"/>
        </a:defRPr>
      </a:lvl7pPr>
      <a:lvl8pPr marL="1219215" algn="l" rtl="0" eaLnBrk="1" fontAlgn="base" hangingPunct="1">
        <a:spcBef>
          <a:spcPct val="0"/>
        </a:spcBef>
        <a:spcAft>
          <a:spcPct val="0"/>
        </a:spcAft>
        <a:defRPr sz="2489" b="1">
          <a:solidFill>
            <a:srgbClr val="600F3E"/>
          </a:solidFill>
          <a:latin typeface="Arial" charset="0"/>
        </a:defRPr>
      </a:lvl8pPr>
      <a:lvl9pPr marL="1625620" algn="l" rtl="0" eaLnBrk="1" fontAlgn="base" hangingPunct="1">
        <a:spcBef>
          <a:spcPct val="0"/>
        </a:spcBef>
        <a:spcAft>
          <a:spcPct val="0"/>
        </a:spcAft>
        <a:defRPr sz="2489" b="1">
          <a:solidFill>
            <a:srgbClr val="600F3E"/>
          </a:solidFill>
          <a:latin typeface="Arial" charset="0"/>
        </a:defRPr>
      </a:lvl9pPr>
    </p:titleStyle>
    <p:bodyStyle>
      <a:lvl1pPr marL="304800" indent="-304800" algn="l" rtl="0" fontAlgn="base">
        <a:spcBef>
          <a:spcPct val="20000"/>
        </a:spcBef>
        <a:spcAft>
          <a:spcPct val="0"/>
        </a:spcAft>
        <a:buClr>
          <a:srgbClr val="294F2D"/>
        </a:buClr>
        <a:buFont typeface="Wingdings" charset="0"/>
        <a:buChar char="n"/>
        <a:defRPr sz="1700">
          <a:solidFill>
            <a:srgbClr val="555555"/>
          </a:solidFill>
          <a:latin typeface="+mn-lt"/>
          <a:ea typeface="ＭＳ Ｐゴシック" charset="0"/>
          <a:cs typeface="ＭＳ Ｐゴシック" charset="0"/>
        </a:defRPr>
      </a:lvl1pPr>
      <a:lvl2pPr marL="660400" indent="-254000" algn="l" rtl="0" fontAlgn="base">
        <a:spcBef>
          <a:spcPct val="20000"/>
        </a:spcBef>
        <a:spcAft>
          <a:spcPct val="0"/>
        </a:spcAft>
        <a:buClr>
          <a:srgbClr val="600F3E"/>
        </a:buClr>
        <a:buFont typeface="Wingdings" charset="0"/>
        <a:buChar char="n"/>
        <a:defRPr>
          <a:solidFill>
            <a:srgbClr val="555555"/>
          </a:solidFill>
          <a:latin typeface="+mn-lt"/>
          <a:ea typeface="ＭＳ Ｐゴシック" charset="0"/>
        </a:defRPr>
      </a:lvl2pPr>
      <a:lvl3pPr marL="1016000" indent="-203200" algn="l" rtl="0" fontAlgn="base">
        <a:spcBef>
          <a:spcPct val="20000"/>
        </a:spcBef>
        <a:spcAft>
          <a:spcPct val="0"/>
        </a:spcAft>
        <a:buClr>
          <a:srgbClr val="7E8A31"/>
        </a:buClr>
        <a:buFont typeface="Wingdings" charset="0"/>
        <a:buChar char="n"/>
        <a:defRPr sz="1400">
          <a:solidFill>
            <a:srgbClr val="555555"/>
          </a:solidFill>
          <a:latin typeface="+mn-lt"/>
          <a:ea typeface="ＭＳ Ｐゴシック" charset="0"/>
        </a:defRPr>
      </a:lvl3pPr>
      <a:lvl4pPr marL="1422400" indent="-203200" algn="l" rtl="0" fontAlgn="base">
        <a:spcBef>
          <a:spcPct val="20000"/>
        </a:spcBef>
        <a:spcAft>
          <a:spcPct val="0"/>
        </a:spcAft>
        <a:buClr>
          <a:srgbClr val="00335A"/>
        </a:buClr>
        <a:buFont typeface="Wingdings" charset="0"/>
        <a:buChar char="n"/>
        <a:defRPr sz="1200">
          <a:solidFill>
            <a:srgbClr val="555555"/>
          </a:solidFill>
          <a:latin typeface="+mn-lt"/>
          <a:ea typeface="ＭＳ Ｐゴシック" charset="0"/>
        </a:defRPr>
      </a:lvl4pPr>
      <a:lvl5pPr marL="1828800" indent="-203200" algn="l" rtl="0" fontAlgn="base">
        <a:spcBef>
          <a:spcPct val="20000"/>
        </a:spcBef>
        <a:spcAft>
          <a:spcPct val="0"/>
        </a:spcAft>
        <a:buChar char="»"/>
        <a:defRPr sz="1700">
          <a:solidFill>
            <a:schemeClr val="tx1"/>
          </a:solidFill>
          <a:latin typeface="+mn-lt"/>
          <a:ea typeface="ＭＳ Ｐゴシック" charset="0"/>
        </a:defRPr>
      </a:lvl5pPr>
      <a:lvl6pPr marL="2235228" indent="-203203" algn="l" rtl="0" eaLnBrk="1" fontAlgn="base" hangingPunct="1">
        <a:spcBef>
          <a:spcPct val="20000"/>
        </a:spcBef>
        <a:spcAft>
          <a:spcPct val="0"/>
        </a:spcAft>
        <a:buChar char="»"/>
        <a:defRPr sz="1778">
          <a:solidFill>
            <a:schemeClr val="tx1"/>
          </a:solidFill>
          <a:latin typeface="+mn-lt"/>
        </a:defRPr>
      </a:lvl6pPr>
      <a:lvl7pPr marL="2641633" indent="-203203" algn="l" rtl="0" eaLnBrk="1" fontAlgn="base" hangingPunct="1">
        <a:spcBef>
          <a:spcPct val="20000"/>
        </a:spcBef>
        <a:spcAft>
          <a:spcPct val="0"/>
        </a:spcAft>
        <a:buChar char="»"/>
        <a:defRPr sz="1778">
          <a:solidFill>
            <a:schemeClr val="tx1"/>
          </a:solidFill>
          <a:latin typeface="+mn-lt"/>
        </a:defRPr>
      </a:lvl7pPr>
      <a:lvl8pPr marL="3048038" indent="-203203" algn="l" rtl="0" eaLnBrk="1" fontAlgn="base" hangingPunct="1">
        <a:spcBef>
          <a:spcPct val="20000"/>
        </a:spcBef>
        <a:spcAft>
          <a:spcPct val="0"/>
        </a:spcAft>
        <a:buChar char="»"/>
        <a:defRPr sz="1778">
          <a:solidFill>
            <a:schemeClr val="tx1"/>
          </a:solidFill>
          <a:latin typeface="+mn-lt"/>
        </a:defRPr>
      </a:lvl8pPr>
      <a:lvl9pPr marL="3454443" indent="-203203" algn="l" rtl="0" eaLnBrk="1" fontAlgn="base" hangingPunct="1">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spcBef>
                <a:spcPct val="0"/>
              </a:spcBef>
              <a:buFontTx/>
              <a:buNone/>
              <a:defRPr sz="1200" smtClean="0">
                <a:solidFill>
                  <a:srgbClr val="898989"/>
                </a:solidFill>
              </a:defRPr>
            </a:lvl1pPr>
          </a:lstStyle>
          <a:p>
            <a:pPr fontAlgn="base">
              <a:spcAft>
                <a:spcPct val="0"/>
              </a:spcAft>
              <a:defRPr/>
            </a:pPr>
            <a:fld id="{82992960-DB96-5440-A6B8-9F85A3C2BA0E}" type="datetimeFigureOut">
              <a:rPr lang="en-GB">
                <a:latin typeface="Calibri" charset="0"/>
                <a:ea typeface="MS PGothic" charset="0"/>
                <a:cs typeface="MS PGothic" charset="0"/>
              </a:rPr>
              <a:pPr fontAlgn="base">
                <a:spcAft>
                  <a:spcPct val="0"/>
                </a:spcAft>
                <a:defRPr/>
              </a:pPr>
              <a:t>30/03/2020</a:t>
            </a:fld>
            <a:endParaRPr lang="en-GB">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prstClr val="black">
                    <a:tint val="75000"/>
                  </a:prstClr>
                </a:solidFill>
                <a:latin typeface="Calibri"/>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buFontTx/>
              <a:buNone/>
              <a:defRPr sz="1200" smtClean="0">
                <a:solidFill>
                  <a:srgbClr val="898989"/>
                </a:solidFill>
              </a:defRPr>
            </a:lvl1pPr>
          </a:lstStyle>
          <a:p>
            <a:pPr fontAlgn="base">
              <a:spcAft>
                <a:spcPct val="0"/>
              </a:spcAft>
              <a:defRPr/>
            </a:pPr>
            <a:fld id="{C92EA274-0E63-1145-B694-9852C900A937}" type="slidenum">
              <a:rPr lang="en-GB">
                <a:latin typeface="Calibri" charset="0"/>
                <a:ea typeface="MS PGothic" charset="0"/>
                <a:cs typeface="MS PGothic" charset="0"/>
              </a:rPr>
              <a:pPr fontAlgn="base">
                <a:spcAft>
                  <a:spcPct val="0"/>
                </a:spcAft>
                <a:defRPr/>
              </a:pPr>
              <a:t>‹Nr.›</a:t>
            </a:fld>
            <a:endParaRPr lang="en-GB">
              <a:latin typeface="Calibri" charset="0"/>
              <a:ea typeface="MS PGothic" charset="0"/>
              <a:cs typeface="MS PGothic" charset="0"/>
            </a:endParaRPr>
          </a:p>
        </p:txBody>
      </p:sp>
      <p:pic>
        <p:nvPicPr>
          <p:cNvPr id="17415" name="Picture 6"/>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86700" y="6459538"/>
            <a:ext cx="1179513" cy="32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29397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lang="en-GB" sz="3200" b="1" kern="1200">
          <a:solidFill>
            <a:srgbClr val="0C6066"/>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3200" b="1">
          <a:solidFill>
            <a:srgbClr val="0C6066"/>
          </a:solidFill>
          <a:latin typeface="Arial" charset="0"/>
          <a:ea typeface="MS PGothic" pitchFamily="34" charset="-128"/>
          <a:cs typeface="Arial" charset="0"/>
        </a:defRPr>
      </a:lvl2pPr>
      <a:lvl3pPr algn="ctr" rtl="0" eaLnBrk="0" fontAlgn="base" hangingPunct="0">
        <a:spcBef>
          <a:spcPct val="0"/>
        </a:spcBef>
        <a:spcAft>
          <a:spcPct val="0"/>
        </a:spcAft>
        <a:defRPr sz="3200" b="1">
          <a:solidFill>
            <a:srgbClr val="0C6066"/>
          </a:solidFill>
          <a:latin typeface="Arial" charset="0"/>
          <a:ea typeface="MS PGothic" pitchFamily="34" charset="-128"/>
          <a:cs typeface="Arial" charset="0"/>
        </a:defRPr>
      </a:lvl3pPr>
      <a:lvl4pPr algn="ctr" rtl="0" eaLnBrk="0" fontAlgn="base" hangingPunct="0">
        <a:spcBef>
          <a:spcPct val="0"/>
        </a:spcBef>
        <a:spcAft>
          <a:spcPct val="0"/>
        </a:spcAft>
        <a:defRPr sz="3200" b="1">
          <a:solidFill>
            <a:srgbClr val="0C6066"/>
          </a:solidFill>
          <a:latin typeface="Arial" charset="0"/>
          <a:ea typeface="MS PGothic" pitchFamily="34" charset="-128"/>
          <a:cs typeface="Arial" charset="0"/>
        </a:defRPr>
      </a:lvl4pPr>
      <a:lvl5pPr algn="ctr" rtl="0" eaLnBrk="0" fontAlgn="base" hangingPunct="0">
        <a:spcBef>
          <a:spcPct val="0"/>
        </a:spcBef>
        <a:spcAft>
          <a:spcPct val="0"/>
        </a:spcAft>
        <a:defRPr sz="3200" b="1">
          <a:solidFill>
            <a:srgbClr val="0C6066"/>
          </a:solidFill>
          <a:latin typeface="Arial" charset="0"/>
          <a:ea typeface="MS PGothic" pitchFamily="34" charset="-128"/>
          <a:cs typeface="Arial" charset="0"/>
        </a:defRPr>
      </a:lvl5pPr>
      <a:lvl6pPr marL="457200" algn="ctr" rtl="0" fontAlgn="base">
        <a:spcBef>
          <a:spcPct val="0"/>
        </a:spcBef>
        <a:spcAft>
          <a:spcPct val="0"/>
        </a:spcAft>
        <a:defRPr sz="3200" b="1">
          <a:solidFill>
            <a:srgbClr val="0C6066"/>
          </a:solidFill>
          <a:latin typeface="Arial" charset="0"/>
          <a:ea typeface="ＭＳ Ｐゴシック" charset="0"/>
        </a:defRPr>
      </a:lvl6pPr>
      <a:lvl7pPr marL="914400" algn="ctr" rtl="0" fontAlgn="base">
        <a:spcBef>
          <a:spcPct val="0"/>
        </a:spcBef>
        <a:spcAft>
          <a:spcPct val="0"/>
        </a:spcAft>
        <a:defRPr sz="3200" b="1">
          <a:solidFill>
            <a:srgbClr val="0C6066"/>
          </a:solidFill>
          <a:latin typeface="Arial" charset="0"/>
          <a:ea typeface="ＭＳ Ｐゴシック" charset="0"/>
        </a:defRPr>
      </a:lvl7pPr>
      <a:lvl8pPr marL="1371600" algn="ctr" rtl="0" fontAlgn="base">
        <a:spcBef>
          <a:spcPct val="0"/>
        </a:spcBef>
        <a:spcAft>
          <a:spcPct val="0"/>
        </a:spcAft>
        <a:defRPr sz="3200" b="1">
          <a:solidFill>
            <a:srgbClr val="0C6066"/>
          </a:solidFill>
          <a:latin typeface="Arial" charset="0"/>
          <a:ea typeface="ＭＳ Ｐゴシック" charset="0"/>
        </a:defRPr>
      </a:lvl8pPr>
      <a:lvl9pPr marL="1828800" algn="ctr" rtl="0" fontAlgn="base">
        <a:spcBef>
          <a:spcPct val="0"/>
        </a:spcBef>
        <a:spcAft>
          <a:spcPct val="0"/>
        </a:spcAft>
        <a:defRPr sz="3200" b="1">
          <a:solidFill>
            <a:srgbClr val="0C6066"/>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lang="en-US" sz="2400" kern="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lang="en-US" sz="2200" kern="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lang="en-US" sz="2000" kern="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lang="en-US" sz="2000" kern="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lang="en-GB" sz="2000" kern="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4198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spcBef>
                <a:spcPct val="0"/>
              </a:spcBef>
              <a:buFontTx/>
              <a:buNone/>
              <a:defRPr sz="1200" smtClean="0">
                <a:solidFill>
                  <a:srgbClr val="898989"/>
                </a:solidFill>
              </a:defRPr>
            </a:lvl1pPr>
          </a:lstStyle>
          <a:p>
            <a:pPr fontAlgn="base">
              <a:spcAft>
                <a:spcPct val="0"/>
              </a:spcAft>
              <a:defRPr/>
            </a:pPr>
            <a:fld id="{2AA8F8B9-0D5E-254A-B3C2-2B7F0DBBBF39}" type="datetimeFigureOut">
              <a:rPr lang="en-GB">
                <a:latin typeface="Calibri" charset="0"/>
                <a:ea typeface="MS PGothic" charset="0"/>
                <a:cs typeface="MS PGothic" charset="0"/>
              </a:rPr>
              <a:pPr fontAlgn="base">
                <a:spcAft>
                  <a:spcPct val="0"/>
                </a:spcAft>
                <a:defRPr/>
              </a:pPr>
              <a:t>30/03/2020</a:t>
            </a:fld>
            <a:endParaRPr lang="en-GB">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prstClr val="black">
                    <a:tint val="75000"/>
                  </a:prstClr>
                </a:solidFill>
                <a:latin typeface="Calibri"/>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buFontTx/>
              <a:buNone/>
              <a:defRPr sz="1200" smtClean="0">
                <a:solidFill>
                  <a:srgbClr val="898989"/>
                </a:solidFill>
              </a:defRPr>
            </a:lvl1pPr>
          </a:lstStyle>
          <a:p>
            <a:pPr fontAlgn="base">
              <a:spcAft>
                <a:spcPct val="0"/>
              </a:spcAft>
              <a:defRPr/>
            </a:pPr>
            <a:fld id="{621EAC01-978E-5D42-B56C-83DEA8539573}" type="slidenum">
              <a:rPr lang="en-GB">
                <a:latin typeface="Calibri" charset="0"/>
                <a:ea typeface="MS PGothic" charset="0"/>
                <a:cs typeface="MS PGothic" charset="0"/>
              </a:rPr>
              <a:pPr fontAlgn="base">
                <a:spcAft>
                  <a:spcPct val="0"/>
                </a:spcAft>
                <a:defRPr/>
              </a:pPr>
              <a:t>‹Nr.›</a:t>
            </a:fld>
            <a:endParaRPr lang="en-GB">
              <a:latin typeface="Calibri" charset="0"/>
              <a:ea typeface="MS PGothic" charset="0"/>
              <a:cs typeface="MS PGothic" charset="0"/>
            </a:endParaRPr>
          </a:p>
        </p:txBody>
      </p:sp>
      <p:pic>
        <p:nvPicPr>
          <p:cNvPr id="41991" name="Picture 6"/>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86700" y="6459538"/>
            <a:ext cx="1179513" cy="32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78878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lang="en-GB" sz="3200" b="1" kern="1200">
          <a:solidFill>
            <a:srgbClr val="0C6066"/>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3200" b="1">
          <a:solidFill>
            <a:srgbClr val="0C6066"/>
          </a:solidFill>
          <a:latin typeface="Arial" charset="0"/>
          <a:ea typeface="MS PGothic" pitchFamily="34" charset="-128"/>
          <a:cs typeface="Arial" charset="0"/>
        </a:defRPr>
      </a:lvl2pPr>
      <a:lvl3pPr algn="ctr" rtl="0" eaLnBrk="0" fontAlgn="base" hangingPunct="0">
        <a:spcBef>
          <a:spcPct val="0"/>
        </a:spcBef>
        <a:spcAft>
          <a:spcPct val="0"/>
        </a:spcAft>
        <a:defRPr sz="3200" b="1">
          <a:solidFill>
            <a:srgbClr val="0C6066"/>
          </a:solidFill>
          <a:latin typeface="Arial" charset="0"/>
          <a:ea typeface="MS PGothic" pitchFamily="34" charset="-128"/>
          <a:cs typeface="Arial" charset="0"/>
        </a:defRPr>
      </a:lvl3pPr>
      <a:lvl4pPr algn="ctr" rtl="0" eaLnBrk="0" fontAlgn="base" hangingPunct="0">
        <a:spcBef>
          <a:spcPct val="0"/>
        </a:spcBef>
        <a:spcAft>
          <a:spcPct val="0"/>
        </a:spcAft>
        <a:defRPr sz="3200" b="1">
          <a:solidFill>
            <a:srgbClr val="0C6066"/>
          </a:solidFill>
          <a:latin typeface="Arial" charset="0"/>
          <a:ea typeface="MS PGothic" pitchFamily="34" charset="-128"/>
          <a:cs typeface="Arial" charset="0"/>
        </a:defRPr>
      </a:lvl4pPr>
      <a:lvl5pPr algn="ctr" rtl="0" eaLnBrk="0" fontAlgn="base" hangingPunct="0">
        <a:spcBef>
          <a:spcPct val="0"/>
        </a:spcBef>
        <a:spcAft>
          <a:spcPct val="0"/>
        </a:spcAft>
        <a:defRPr sz="3200" b="1">
          <a:solidFill>
            <a:srgbClr val="0C6066"/>
          </a:solidFill>
          <a:latin typeface="Arial" charset="0"/>
          <a:ea typeface="MS PGothic" pitchFamily="34" charset="-128"/>
          <a:cs typeface="Arial" charset="0"/>
        </a:defRPr>
      </a:lvl5pPr>
      <a:lvl6pPr marL="457200" algn="ctr" rtl="0" fontAlgn="base">
        <a:spcBef>
          <a:spcPct val="0"/>
        </a:spcBef>
        <a:spcAft>
          <a:spcPct val="0"/>
        </a:spcAft>
        <a:defRPr sz="3200" b="1">
          <a:solidFill>
            <a:srgbClr val="0C6066"/>
          </a:solidFill>
          <a:latin typeface="Arial" charset="0"/>
          <a:ea typeface="ＭＳ Ｐゴシック" charset="0"/>
        </a:defRPr>
      </a:lvl6pPr>
      <a:lvl7pPr marL="914400" algn="ctr" rtl="0" fontAlgn="base">
        <a:spcBef>
          <a:spcPct val="0"/>
        </a:spcBef>
        <a:spcAft>
          <a:spcPct val="0"/>
        </a:spcAft>
        <a:defRPr sz="3200" b="1">
          <a:solidFill>
            <a:srgbClr val="0C6066"/>
          </a:solidFill>
          <a:latin typeface="Arial" charset="0"/>
          <a:ea typeface="ＭＳ Ｐゴシック" charset="0"/>
        </a:defRPr>
      </a:lvl7pPr>
      <a:lvl8pPr marL="1371600" algn="ctr" rtl="0" fontAlgn="base">
        <a:spcBef>
          <a:spcPct val="0"/>
        </a:spcBef>
        <a:spcAft>
          <a:spcPct val="0"/>
        </a:spcAft>
        <a:defRPr sz="3200" b="1">
          <a:solidFill>
            <a:srgbClr val="0C6066"/>
          </a:solidFill>
          <a:latin typeface="Arial" charset="0"/>
          <a:ea typeface="ＭＳ Ｐゴシック" charset="0"/>
        </a:defRPr>
      </a:lvl8pPr>
      <a:lvl9pPr marL="1828800" algn="ctr" rtl="0" fontAlgn="base">
        <a:spcBef>
          <a:spcPct val="0"/>
        </a:spcBef>
        <a:spcAft>
          <a:spcPct val="0"/>
        </a:spcAft>
        <a:defRPr sz="3200" b="1">
          <a:solidFill>
            <a:srgbClr val="0C6066"/>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lang="en-US" sz="2400" kern="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lang="en-US" sz="2200" kern="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lang="en-US" sz="2000" kern="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lang="en-US" sz="2000" kern="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lang="en-GB" sz="2000" kern="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bb5d72c2-1f58-4f76-a7ca-e5b4066f5a47"/>
          <p:cNvPicPr>
            <a:picLocks noChangeAspect="1" noChangeArrowheads="1"/>
          </p:cNvPicPr>
          <p:nvPr userDrawn="1"/>
        </p:nvPicPr>
        <p:blipFill>
          <a:blip r:embed="rId17" cstate="print">
            <a:extLst>
              <a:ext uri="{28A0092B-C50C-407E-A947-70E740481C1C}">
                <a14:useLocalDpi xmlns:a14="http://schemas.microsoft.com/office/drawing/2010/main"/>
              </a:ext>
            </a:extLst>
          </a:blip>
          <a:srcRect r="22472" b="10500"/>
          <a:stretch>
            <a:fillRect/>
          </a:stretch>
        </p:blipFill>
        <p:spPr bwMode="auto">
          <a:xfrm>
            <a:off x="6910389" y="4279902"/>
            <a:ext cx="2233612" cy="2578100"/>
          </a:xfrm>
          <a:prstGeom prst="rect">
            <a:avLst/>
          </a:prstGeom>
          <a:noFill/>
          <a:ln w="9525">
            <a:noFill/>
            <a:miter lim="800000"/>
            <a:headEnd/>
            <a:tailEnd/>
          </a:ln>
        </p:spPr>
      </p:pic>
      <p:sp>
        <p:nvSpPr>
          <p:cNvPr id="2" name="Titelplatzhalter 1"/>
          <p:cNvSpPr>
            <a:spLocks noGrp="1"/>
          </p:cNvSpPr>
          <p:nvPr>
            <p:ph type="title"/>
          </p:nvPr>
        </p:nvSpPr>
        <p:spPr>
          <a:xfrm>
            <a:off x="331796" y="503240"/>
            <a:ext cx="8243887" cy="792163"/>
          </a:xfrm>
          <a:prstGeom prst="rect">
            <a:avLst/>
          </a:prstGeom>
        </p:spPr>
        <p:txBody>
          <a:bodyPr vert="horz" lIns="0" tIns="0" rIns="0" bIns="0" rtlCol="0" anchor="t">
            <a:noAutofit/>
          </a:bodyPr>
          <a:lstStyle/>
          <a:p>
            <a:r>
              <a:rPr lang="de-DE" dirty="0"/>
              <a:t>Titelmasterformat durch Klicken bearbeiten</a:t>
            </a:r>
          </a:p>
        </p:txBody>
      </p:sp>
      <p:sp>
        <p:nvSpPr>
          <p:cNvPr id="1028" name="Textplatzhalter 2"/>
          <p:cNvSpPr>
            <a:spLocks noGrp="1"/>
          </p:cNvSpPr>
          <p:nvPr>
            <p:ph type="body" idx="1"/>
          </p:nvPr>
        </p:nvSpPr>
        <p:spPr bwMode="auto">
          <a:xfrm>
            <a:off x="331796" y="1547818"/>
            <a:ext cx="8243887" cy="45005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Rechteck 7"/>
          <p:cNvSpPr/>
          <p:nvPr/>
        </p:nvSpPr>
        <p:spPr>
          <a:xfrm>
            <a:off x="0" y="6235710"/>
            <a:ext cx="9144000"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11" name="Textfeld 10"/>
          <p:cNvSpPr txBox="1"/>
          <p:nvPr userDrawn="1"/>
        </p:nvSpPr>
        <p:spPr>
          <a:xfrm>
            <a:off x="4959351" y="6388105"/>
            <a:ext cx="3285058" cy="125740"/>
          </a:xfrm>
          <a:prstGeom prst="rect">
            <a:avLst/>
          </a:prstGeom>
          <a:noFill/>
        </p:spPr>
        <p:txBody>
          <a:bodyPr wrap="square" lIns="0" tIns="0" rIns="0" bIns="0">
            <a:spAutoFit/>
          </a:bodyPr>
          <a:lstStyle/>
          <a:p>
            <a:pPr>
              <a:lnSpc>
                <a:spcPts val="1050"/>
              </a:lnSpc>
              <a:defRPr/>
            </a:pPr>
            <a:r>
              <a:rPr lang="de-DE" sz="750" cap="all" spc="30" dirty="0">
                <a:solidFill>
                  <a:prstClr val="white">
                    <a:lumMod val="50000"/>
                  </a:prstClr>
                </a:solidFill>
                <a:latin typeface="Verdana" pitchFamily="34" charset="0"/>
                <a:ea typeface="Verdana" pitchFamily="34" charset="0"/>
                <a:cs typeface="Verdana" pitchFamily="34" charset="0"/>
              </a:rPr>
              <a:t>Klinik und Poliklinik für Radiologie</a:t>
            </a:r>
          </a:p>
        </p:txBody>
      </p:sp>
      <p:sp>
        <p:nvSpPr>
          <p:cNvPr id="17" name="Textfeld 16"/>
          <p:cNvSpPr txBox="1"/>
          <p:nvPr userDrawn="1"/>
        </p:nvSpPr>
        <p:spPr>
          <a:xfrm>
            <a:off x="4887922" y="6164263"/>
            <a:ext cx="2132044" cy="142680"/>
          </a:xfrm>
          <a:prstGeom prst="rect">
            <a:avLst/>
          </a:prstGeom>
          <a:solidFill>
            <a:schemeClr val="bg1"/>
          </a:solidFill>
        </p:spPr>
        <p:txBody>
          <a:bodyPr wrap="none" lIns="54000" tIns="13500" rIns="54000" bIns="13500">
            <a:spAutoFit/>
          </a:bodyPr>
          <a:lstStyle/>
          <a:p>
            <a:pPr>
              <a:defRPr/>
            </a:pPr>
            <a:r>
              <a:rPr lang="de-DE" sz="750" dirty="0">
                <a:solidFill>
                  <a:srgbClr val="009440"/>
                </a:solidFill>
                <a:latin typeface="Verdana" pitchFamily="34" charset="0"/>
                <a:ea typeface="Verdana" pitchFamily="34" charset="0"/>
                <a:cs typeface="Verdana" pitchFamily="34" charset="0"/>
              </a:rPr>
              <a:t>KLINIKUM DER UNIVERSITÄT MÜNCHEN</a:t>
            </a:r>
            <a:r>
              <a:rPr lang="de-DE" sz="750" baseline="30000" dirty="0">
                <a:solidFill>
                  <a:srgbClr val="009440"/>
                </a:solidFill>
                <a:latin typeface="Verdana" pitchFamily="34" charset="0"/>
                <a:ea typeface="Verdana" pitchFamily="34" charset="0"/>
                <a:cs typeface="Verdana" pitchFamily="34" charset="0"/>
              </a:rPr>
              <a:t>®</a:t>
            </a:r>
          </a:p>
        </p:txBody>
      </p:sp>
    </p:spTree>
    <p:extLst>
      <p:ext uri="{BB962C8B-B14F-4D97-AF65-F5344CB8AC3E}">
        <p14:creationId xmlns:p14="http://schemas.microsoft.com/office/powerpoint/2010/main" val="2597249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Lst>
  <p:hf hdr="0"/>
  <p:txStyles>
    <p:titleStyle>
      <a:lvl1pPr algn="l" rtl="0" fontAlgn="base">
        <a:spcBef>
          <a:spcPct val="0"/>
        </a:spcBef>
        <a:spcAft>
          <a:spcPct val="0"/>
        </a:spcAft>
        <a:defRPr sz="1800" kern="1200" cap="all">
          <a:solidFill>
            <a:schemeClr val="tx2"/>
          </a:solidFill>
          <a:latin typeface="Verdana" pitchFamily="34" charset="0"/>
          <a:ea typeface="Verdana" pitchFamily="34" charset="0"/>
          <a:cs typeface="Verdana" pitchFamily="34" charset="0"/>
        </a:defRPr>
      </a:lvl1pPr>
      <a:lvl2pPr algn="l" rtl="0" fontAlgn="base">
        <a:spcBef>
          <a:spcPct val="0"/>
        </a:spcBef>
        <a:spcAft>
          <a:spcPct val="0"/>
        </a:spcAft>
        <a:defRPr sz="1800">
          <a:solidFill>
            <a:schemeClr val="tx2"/>
          </a:solidFill>
          <a:latin typeface="Verdana" pitchFamily="34" charset="0"/>
        </a:defRPr>
      </a:lvl2pPr>
      <a:lvl3pPr algn="l" rtl="0" fontAlgn="base">
        <a:spcBef>
          <a:spcPct val="0"/>
        </a:spcBef>
        <a:spcAft>
          <a:spcPct val="0"/>
        </a:spcAft>
        <a:defRPr sz="1800">
          <a:solidFill>
            <a:schemeClr val="tx2"/>
          </a:solidFill>
          <a:latin typeface="Verdana" pitchFamily="34" charset="0"/>
        </a:defRPr>
      </a:lvl3pPr>
      <a:lvl4pPr algn="l" rtl="0" fontAlgn="base">
        <a:spcBef>
          <a:spcPct val="0"/>
        </a:spcBef>
        <a:spcAft>
          <a:spcPct val="0"/>
        </a:spcAft>
        <a:defRPr sz="1800">
          <a:solidFill>
            <a:schemeClr val="tx2"/>
          </a:solidFill>
          <a:latin typeface="Verdana" pitchFamily="34" charset="0"/>
        </a:defRPr>
      </a:lvl4pPr>
      <a:lvl5pPr algn="l" rtl="0" fontAlgn="base">
        <a:spcBef>
          <a:spcPct val="0"/>
        </a:spcBef>
        <a:spcAft>
          <a:spcPct val="0"/>
        </a:spcAft>
        <a:defRPr sz="1800">
          <a:solidFill>
            <a:schemeClr val="tx2"/>
          </a:solidFill>
          <a:latin typeface="Verdana" pitchFamily="34" charset="0"/>
        </a:defRPr>
      </a:lvl5pPr>
      <a:lvl6pPr marL="342892" algn="l" rtl="0" fontAlgn="base">
        <a:spcBef>
          <a:spcPct val="0"/>
        </a:spcBef>
        <a:spcAft>
          <a:spcPct val="0"/>
        </a:spcAft>
        <a:defRPr sz="1800">
          <a:solidFill>
            <a:schemeClr val="tx2"/>
          </a:solidFill>
          <a:latin typeface="Verdana" pitchFamily="34" charset="0"/>
        </a:defRPr>
      </a:lvl6pPr>
      <a:lvl7pPr marL="685783" algn="l" rtl="0" fontAlgn="base">
        <a:spcBef>
          <a:spcPct val="0"/>
        </a:spcBef>
        <a:spcAft>
          <a:spcPct val="0"/>
        </a:spcAft>
        <a:defRPr sz="1800">
          <a:solidFill>
            <a:schemeClr val="tx2"/>
          </a:solidFill>
          <a:latin typeface="Verdana" pitchFamily="34" charset="0"/>
        </a:defRPr>
      </a:lvl7pPr>
      <a:lvl8pPr marL="1028675" algn="l" rtl="0" fontAlgn="base">
        <a:spcBef>
          <a:spcPct val="0"/>
        </a:spcBef>
        <a:spcAft>
          <a:spcPct val="0"/>
        </a:spcAft>
        <a:defRPr sz="1800">
          <a:solidFill>
            <a:schemeClr val="tx2"/>
          </a:solidFill>
          <a:latin typeface="Verdana" pitchFamily="34" charset="0"/>
        </a:defRPr>
      </a:lvl8pPr>
      <a:lvl9pPr marL="1371566" algn="l" rtl="0" fontAlgn="base">
        <a:spcBef>
          <a:spcPct val="0"/>
        </a:spcBef>
        <a:spcAft>
          <a:spcPct val="0"/>
        </a:spcAft>
        <a:defRPr sz="1800">
          <a:solidFill>
            <a:schemeClr val="tx2"/>
          </a:solidFill>
          <a:latin typeface="Verdana" pitchFamily="34" charset="0"/>
        </a:defRPr>
      </a:lvl9pPr>
    </p:titleStyle>
    <p:bodyStyle>
      <a:lvl1pPr marL="214308" indent="-214308" algn="l" rtl="0" fontAlgn="base">
        <a:lnSpc>
          <a:spcPct val="120000"/>
        </a:lnSpc>
        <a:spcBef>
          <a:spcPts val="450"/>
        </a:spcBef>
        <a:spcAft>
          <a:spcPct val="0"/>
        </a:spcAft>
        <a:buClr>
          <a:schemeClr val="bg2"/>
        </a:buClr>
        <a:buSzPct val="140000"/>
        <a:buFont typeface="Wingdings" pitchFamily="2" charset="2"/>
        <a:buChar char="§"/>
        <a:defRPr kern="1200">
          <a:solidFill>
            <a:schemeClr val="tx1"/>
          </a:solidFill>
          <a:latin typeface="Verdana" pitchFamily="34" charset="0"/>
          <a:ea typeface="Verdana" pitchFamily="34" charset="0"/>
          <a:cs typeface="Verdana" pitchFamily="34" charset="0"/>
        </a:defRPr>
      </a:lvl1pPr>
      <a:lvl2pPr marL="557199" indent="-214308" algn="l" rtl="0" fontAlgn="base">
        <a:lnSpc>
          <a:spcPct val="120000"/>
        </a:lnSpc>
        <a:spcBef>
          <a:spcPts val="450"/>
        </a:spcBef>
        <a:spcAft>
          <a:spcPct val="0"/>
        </a:spcAft>
        <a:buClr>
          <a:schemeClr val="bg2"/>
        </a:buClr>
        <a:buSzPct val="120000"/>
        <a:buFont typeface="Wingdings" pitchFamily="2" charset="2"/>
        <a:buChar char="§"/>
        <a:defRPr kern="1200">
          <a:solidFill>
            <a:schemeClr val="tx1"/>
          </a:solidFill>
          <a:latin typeface="Verdana" pitchFamily="34" charset="0"/>
          <a:ea typeface="Verdana" pitchFamily="34" charset="0"/>
          <a:cs typeface="Verdana" pitchFamily="34" charset="0"/>
        </a:defRPr>
      </a:lvl2pPr>
      <a:lvl3pPr marL="857228" indent="-171446" algn="l" rtl="0" fontAlgn="base">
        <a:lnSpc>
          <a:spcPct val="120000"/>
        </a:lnSpc>
        <a:spcBef>
          <a:spcPts val="450"/>
        </a:spcBef>
        <a:spcAft>
          <a:spcPct val="0"/>
        </a:spcAft>
        <a:buClr>
          <a:schemeClr val="bg2"/>
        </a:buClr>
        <a:buSzPct val="120000"/>
        <a:buFont typeface="Wingdings" pitchFamily="2" charset="2"/>
        <a:buChar char="§"/>
        <a:defRPr kern="1200">
          <a:solidFill>
            <a:schemeClr val="tx1"/>
          </a:solidFill>
          <a:latin typeface="Verdana" pitchFamily="34" charset="0"/>
          <a:ea typeface="Verdana" pitchFamily="34" charset="0"/>
          <a:cs typeface="Verdana" pitchFamily="34" charset="0"/>
        </a:defRPr>
      </a:lvl3pPr>
      <a:lvl4pPr marL="1200120" indent="-171446" algn="l" rtl="0" fontAlgn="base">
        <a:lnSpc>
          <a:spcPct val="120000"/>
        </a:lnSpc>
        <a:spcBef>
          <a:spcPts val="450"/>
        </a:spcBef>
        <a:spcAft>
          <a:spcPct val="0"/>
        </a:spcAft>
        <a:buClr>
          <a:schemeClr val="bg2"/>
        </a:buClr>
        <a:buSzPct val="120000"/>
        <a:buFont typeface="Wingdings" pitchFamily="2" charset="2"/>
        <a:buChar char="§"/>
        <a:defRPr kern="1200">
          <a:solidFill>
            <a:schemeClr val="tx1"/>
          </a:solidFill>
          <a:latin typeface="Verdana" pitchFamily="34" charset="0"/>
          <a:ea typeface="Verdana" pitchFamily="34" charset="0"/>
          <a:cs typeface="Verdana" pitchFamily="34" charset="0"/>
        </a:defRPr>
      </a:lvl4pPr>
      <a:lvl5pPr marL="1543012" indent="-171446" algn="l" rtl="0" fontAlgn="base">
        <a:lnSpc>
          <a:spcPct val="120000"/>
        </a:lnSpc>
        <a:spcBef>
          <a:spcPts val="450"/>
        </a:spcBef>
        <a:spcAft>
          <a:spcPct val="0"/>
        </a:spcAft>
        <a:buClr>
          <a:schemeClr val="bg2"/>
        </a:buClr>
        <a:buSzPct val="120000"/>
        <a:buFont typeface="Wingdings" pitchFamily="2" charset="2"/>
        <a:buChar char="§"/>
        <a:defRPr kern="1200">
          <a:solidFill>
            <a:schemeClr val="tx1"/>
          </a:solidFill>
          <a:latin typeface="Verdana" pitchFamily="34" charset="0"/>
          <a:ea typeface="Verdana" pitchFamily="34" charset="0"/>
          <a:cs typeface="Verdana"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tiff"/><Relationship Id="rId6" Type="http://schemas.openxmlformats.org/officeDocument/2006/relationships/image" Target="../media/image11.jpeg"/><Relationship Id="rId7" Type="http://schemas.openxmlformats.org/officeDocument/2006/relationships/image" Target="../media/image12.emf"/><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jpeg"/><Relationship Id="rId1" Type="http://schemas.openxmlformats.org/officeDocument/2006/relationships/slideLayout" Target="../slideLayouts/slideLayout78.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1" Type="http://schemas.openxmlformats.org/officeDocument/2006/relationships/slideLayout" Target="../slideLayouts/slideLayout16.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slideLayout" Target="../slideLayouts/slideLayout16.xml"/><Relationship Id="rId2"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jpeg"/><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8.xml"/><Relationship Id="rId2"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png"/><Relationship Id="rId1" Type="http://schemas.openxmlformats.org/officeDocument/2006/relationships/slideLayout" Target="../slideLayouts/slideLayout15.xml"/><Relationship Id="rId2"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15.xml"/><Relationship Id="rId2"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emf"/><Relationship Id="rId3" Type="http://schemas.openxmlformats.org/officeDocument/2006/relationships/image" Target="../media/image7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1.emf"/><Relationship Id="rId3" Type="http://schemas.openxmlformats.org/officeDocument/2006/relationships/image" Target="../media/image7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png"/><Relationship Id="rId3"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1" Type="http://schemas.openxmlformats.org/officeDocument/2006/relationships/slideLayout" Target="../slideLayouts/slideLayout15.xml"/><Relationship Id="rId2"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8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png"/><Relationship Id="rId3"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1.png"/><Relationship Id="rId3" Type="http://schemas.openxmlformats.org/officeDocument/2006/relationships/image" Target="../media/image22.tif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9482" y="2348880"/>
            <a:ext cx="8424936" cy="1166236"/>
          </a:xfrm>
        </p:spPr>
        <p:txBody>
          <a:bodyPr/>
          <a:lstStyle/>
          <a:p>
            <a:pPr>
              <a:lnSpc>
                <a:spcPct val="150000"/>
              </a:lnSpc>
            </a:pPr>
            <a:r>
              <a:rPr lang="de-DE" sz="2000" dirty="0"/>
              <a:t>Fortgeschrittenes </a:t>
            </a:r>
            <a:r>
              <a:rPr lang="de-DE" sz="2000" dirty="0" err="1"/>
              <a:t>kolorektales</a:t>
            </a:r>
            <a:r>
              <a:rPr lang="de-DE" sz="2000" dirty="0"/>
              <a:t> Karzinom, Radiologische Therapie</a:t>
            </a:r>
            <a:r>
              <a:rPr lang="de-DE" dirty="0"/>
              <a:t/>
            </a:r>
            <a:br>
              <a:rPr lang="de-DE" dirty="0"/>
            </a:br>
            <a:r>
              <a:rPr lang="de-DE" sz="1400" dirty="0"/>
              <a:t>Max </a:t>
            </a:r>
            <a:r>
              <a:rPr lang="de-DE" sz="1400" dirty="0" smtClean="0"/>
              <a:t>Seidensticker</a:t>
            </a:r>
            <a:r>
              <a:rPr lang="de-DE" sz="1400" dirty="0"/>
              <a:t/>
            </a:r>
            <a:br>
              <a:rPr lang="de-DE" sz="1400" dirty="0"/>
            </a:br>
            <a:r>
              <a:rPr lang="de-DE" sz="1400" dirty="0"/>
              <a:t/>
            </a:r>
            <a:br>
              <a:rPr lang="de-DE" sz="1400" dirty="0"/>
            </a:br>
            <a:r>
              <a:rPr lang="de-DE" dirty="0" smtClean="0"/>
              <a:t/>
            </a:r>
            <a:br>
              <a:rPr lang="de-DE" dirty="0" smtClean="0"/>
            </a:br>
            <a:endParaRPr lang="de-DE" sz="1400" dirty="0"/>
          </a:p>
        </p:txBody>
      </p:sp>
      <p:sp>
        <p:nvSpPr>
          <p:cNvPr id="4" name="TextBox 3">
            <a:extLst>
              <a:ext uri="{FF2B5EF4-FFF2-40B4-BE49-F238E27FC236}">
                <a16:creationId xmlns:a16="http://schemas.microsoft.com/office/drawing/2014/main" xmlns="" id="{A3F9AFF8-CB22-C04B-BB52-E10DF1D0B5B7}"/>
              </a:ext>
            </a:extLst>
          </p:cNvPr>
          <p:cNvSpPr txBox="1"/>
          <p:nvPr/>
        </p:nvSpPr>
        <p:spPr>
          <a:xfrm>
            <a:off x="755302" y="2978496"/>
            <a:ext cx="0" cy="0"/>
          </a:xfrm>
          <a:prstGeom prst="rect">
            <a:avLst/>
          </a:prstGeom>
        </p:spPr>
        <p:txBody>
          <a:bodyPr vert="horz" wrap="none" lIns="0" tIns="0" rIns="0" bIns="0" rtlCol="0">
            <a:noAutofit/>
          </a:bodyPr>
          <a:lstStyle/>
          <a:p>
            <a:pPr marL="214308" indent="-214308" fontAlgn="base">
              <a:spcBef>
                <a:spcPct val="0"/>
              </a:spcBef>
              <a:spcAft>
                <a:spcPct val="0"/>
              </a:spcAft>
              <a:buClr>
                <a:srgbClr val="A8C855"/>
              </a:buClr>
              <a:buSzPct val="140000"/>
              <a:buFont typeface="Wingdings" pitchFamily="2" charset="2"/>
              <a:buChar char="§"/>
            </a:pPr>
            <a:endParaRPr lang="en-US" sz="1200">
              <a:solidFill>
                <a:prstClr val="black"/>
              </a:solidFill>
              <a:latin typeface="Calibri" pitchFamily="34" charset="0"/>
              <a:cs typeface="Arial" charset="0"/>
            </a:endParaRPr>
          </a:p>
        </p:txBody>
      </p:sp>
      <p:sp>
        <p:nvSpPr>
          <p:cNvPr id="7" name="Bildplatzhalter 6"/>
          <p:cNvSpPr>
            <a:spLocks noGrp="1"/>
          </p:cNvSpPr>
          <p:nvPr>
            <p:ph type="pic" sz="quarter" idx="12"/>
          </p:nvPr>
        </p:nvSpPr>
        <p:spPr/>
      </p:sp>
      <p:pic>
        <p:nvPicPr>
          <p:cNvPr id="8" name="Bild 7"/>
          <p:cNvPicPr>
            <a:picLocks noChangeAspect="1"/>
          </p:cNvPicPr>
          <p:nvPr/>
        </p:nvPicPr>
        <p:blipFill>
          <a:blip r:embed="rId2"/>
          <a:stretch>
            <a:fillRect/>
          </a:stretch>
        </p:blipFill>
        <p:spPr>
          <a:xfrm>
            <a:off x="179512" y="3068960"/>
            <a:ext cx="1872208" cy="423751"/>
          </a:xfrm>
          <a:prstGeom prst="rect">
            <a:avLst/>
          </a:prstGeom>
        </p:spPr>
      </p:pic>
      <p:pic>
        <p:nvPicPr>
          <p:cNvPr id="9" name="Bildplatzhalter 15"/>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7704138" y="3779086"/>
            <a:ext cx="1439862" cy="1440000"/>
          </a:xfrm>
        </p:spPr>
      </p:pic>
      <p:pic>
        <p:nvPicPr>
          <p:cNvPr id="10" name="Bildplatzhalter 14"/>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a:xfrm>
            <a:off x="0" y="5311670"/>
            <a:ext cx="1439862" cy="1440000"/>
          </a:xfrm>
        </p:spPr>
      </p:pic>
      <p:pic>
        <p:nvPicPr>
          <p:cNvPr id="11" name="Bildplatzhalter 1"/>
          <p:cNvPicPr>
            <a:picLocks noGrp="1"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85002" y="5317386"/>
            <a:ext cx="1486442" cy="1444069"/>
          </a:xfrm>
          <a:prstGeom prst="rect">
            <a:avLst/>
          </a:prstGeom>
          <a:effectLst>
            <a:outerShdw blurRad="50800" dist="38100" dir="2700000" algn="tl" rotWithShape="0">
              <a:prstClr val="black">
                <a:alpha val="40000"/>
              </a:prstClr>
            </a:outerShdw>
          </a:effectLst>
        </p:spPr>
      </p:pic>
      <p:pic>
        <p:nvPicPr>
          <p:cNvPr id="12" name="Grafik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52481" y="3779086"/>
            <a:ext cx="1461977" cy="1444793"/>
          </a:xfrm>
          <a:prstGeom prst="rect">
            <a:avLst/>
          </a:prstGeom>
        </p:spPr>
      </p:pic>
      <p:pic>
        <p:nvPicPr>
          <p:cNvPr id="13" name="Grafik 11"/>
          <p:cNvPicPr>
            <a:picLocks noChangeAspect="1"/>
          </p:cNvPicPr>
          <p:nvPr/>
        </p:nvPicPr>
        <p:blipFill>
          <a:blip r:embed="rId7"/>
          <a:stretch>
            <a:fillRect/>
          </a:stretch>
        </p:blipFill>
        <p:spPr>
          <a:xfrm>
            <a:off x="7691027" y="5283201"/>
            <a:ext cx="1452973" cy="1478322"/>
          </a:xfrm>
          <a:prstGeom prst="rect">
            <a:avLst/>
          </a:prstGeom>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4594" y="3779088"/>
            <a:ext cx="1452606" cy="144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Grafik 13"/>
          <p:cNvPicPr>
            <a:picLocks noChangeAspect="1"/>
          </p:cNvPicPr>
          <p:nvPr/>
        </p:nvPicPr>
        <p:blipFill rotWithShape="1">
          <a:blip r:embed="rId9">
            <a:extLst>
              <a:ext uri="{28A0092B-C50C-407E-A947-70E740481C1C}">
                <a14:useLocalDpi xmlns:a14="http://schemas.microsoft.com/office/drawing/2010/main" val="0"/>
              </a:ext>
            </a:extLst>
          </a:blip>
          <a:srcRect l="5035" r="11584" b="4580"/>
          <a:stretch/>
        </p:blipFill>
        <p:spPr>
          <a:xfrm>
            <a:off x="3071931" y="3786693"/>
            <a:ext cx="1446282" cy="1420008"/>
          </a:xfrm>
          <a:prstGeom prst="rect">
            <a:avLst/>
          </a:prstGeom>
        </p:spPr>
      </p:pic>
      <p:pic>
        <p:nvPicPr>
          <p:cNvPr id="19"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r="35435"/>
          <a:stretch>
            <a:fillRect/>
          </a:stretch>
        </p:blipFill>
        <p:spPr bwMode="auto">
          <a:xfrm>
            <a:off x="3102346" y="5336567"/>
            <a:ext cx="1415867" cy="143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4116" y="5554781"/>
            <a:ext cx="1453561" cy="996103"/>
          </a:xfrm>
          <a:prstGeom prst="rect">
            <a:avLst/>
          </a:prstGeom>
        </p:spPr>
      </p:pic>
      <p:sp>
        <p:nvSpPr>
          <p:cNvPr id="22" name="Titel 8"/>
          <p:cNvSpPr txBox="1">
            <a:spLocks/>
          </p:cNvSpPr>
          <p:nvPr/>
        </p:nvSpPr>
        <p:spPr>
          <a:xfrm>
            <a:off x="159482" y="1052736"/>
            <a:ext cx="8516974" cy="864000"/>
          </a:xfrm>
          <a:prstGeom prst="rect">
            <a:avLst/>
          </a:prstGeom>
        </p:spPr>
        <p:txBody>
          <a:bodyPr vert="horz" lIns="0" tIns="0" rIns="0" bIns="0" rtlCol="0" anchor="ctr">
            <a:noAutofit/>
          </a:bodyPr>
          <a:lstStyle>
            <a:lvl1pPr algn="l" rtl="0" fontAlgn="base">
              <a:spcBef>
                <a:spcPct val="0"/>
              </a:spcBef>
              <a:spcAft>
                <a:spcPct val="0"/>
              </a:spcAft>
              <a:defRPr sz="1800" kern="1200" cap="all" baseline="0">
                <a:solidFill>
                  <a:schemeClr val="tx2"/>
                </a:solidFill>
                <a:latin typeface="Verdana" pitchFamily="34" charset="0"/>
                <a:ea typeface="Verdana" pitchFamily="34" charset="0"/>
                <a:cs typeface="Verdana" pitchFamily="34" charset="0"/>
              </a:defRPr>
            </a:lvl1pPr>
            <a:lvl2pPr algn="l" rtl="0" fontAlgn="base">
              <a:spcBef>
                <a:spcPct val="0"/>
              </a:spcBef>
              <a:spcAft>
                <a:spcPct val="0"/>
              </a:spcAft>
              <a:defRPr sz="1800">
                <a:solidFill>
                  <a:schemeClr val="tx2"/>
                </a:solidFill>
                <a:latin typeface="Verdana" pitchFamily="34" charset="0"/>
              </a:defRPr>
            </a:lvl2pPr>
            <a:lvl3pPr algn="l" rtl="0" fontAlgn="base">
              <a:spcBef>
                <a:spcPct val="0"/>
              </a:spcBef>
              <a:spcAft>
                <a:spcPct val="0"/>
              </a:spcAft>
              <a:defRPr sz="1800">
                <a:solidFill>
                  <a:schemeClr val="tx2"/>
                </a:solidFill>
                <a:latin typeface="Verdana" pitchFamily="34" charset="0"/>
              </a:defRPr>
            </a:lvl3pPr>
            <a:lvl4pPr algn="l" rtl="0" fontAlgn="base">
              <a:spcBef>
                <a:spcPct val="0"/>
              </a:spcBef>
              <a:spcAft>
                <a:spcPct val="0"/>
              </a:spcAft>
              <a:defRPr sz="1800">
                <a:solidFill>
                  <a:schemeClr val="tx2"/>
                </a:solidFill>
                <a:latin typeface="Verdana" pitchFamily="34" charset="0"/>
              </a:defRPr>
            </a:lvl4pPr>
            <a:lvl5pPr algn="l" rtl="0" fontAlgn="base">
              <a:spcBef>
                <a:spcPct val="0"/>
              </a:spcBef>
              <a:spcAft>
                <a:spcPct val="0"/>
              </a:spcAft>
              <a:defRPr sz="1800">
                <a:solidFill>
                  <a:schemeClr val="tx2"/>
                </a:solidFill>
                <a:latin typeface="Verdana" pitchFamily="34" charset="0"/>
              </a:defRPr>
            </a:lvl5pPr>
            <a:lvl6pPr marL="342892" algn="l" rtl="0" fontAlgn="base">
              <a:spcBef>
                <a:spcPct val="0"/>
              </a:spcBef>
              <a:spcAft>
                <a:spcPct val="0"/>
              </a:spcAft>
              <a:defRPr sz="1800">
                <a:solidFill>
                  <a:schemeClr val="tx2"/>
                </a:solidFill>
                <a:latin typeface="Verdana" pitchFamily="34" charset="0"/>
              </a:defRPr>
            </a:lvl6pPr>
            <a:lvl7pPr marL="685783" algn="l" rtl="0" fontAlgn="base">
              <a:spcBef>
                <a:spcPct val="0"/>
              </a:spcBef>
              <a:spcAft>
                <a:spcPct val="0"/>
              </a:spcAft>
              <a:defRPr sz="1800">
                <a:solidFill>
                  <a:schemeClr val="tx2"/>
                </a:solidFill>
                <a:latin typeface="Verdana" pitchFamily="34" charset="0"/>
              </a:defRPr>
            </a:lvl7pPr>
            <a:lvl8pPr marL="1028675" algn="l" rtl="0" fontAlgn="base">
              <a:spcBef>
                <a:spcPct val="0"/>
              </a:spcBef>
              <a:spcAft>
                <a:spcPct val="0"/>
              </a:spcAft>
              <a:defRPr sz="1800">
                <a:solidFill>
                  <a:schemeClr val="tx2"/>
                </a:solidFill>
                <a:latin typeface="Verdana" pitchFamily="34" charset="0"/>
              </a:defRPr>
            </a:lvl8pPr>
            <a:lvl9pPr marL="1371566" algn="l" rtl="0" fontAlgn="base">
              <a:spcBef>
                <a:spcPct val="0"/>
              </a:spcBef>
              <a:spcAft>
                <a:spcPct val="0"/>
              </a:spcAft>
              <a:defRPr sz="1800">
                <a:solidFill>
                  <a:schemeClr val="tx2"/>
                </a:solidFill>
                <a:latin typeface="Verdana" pitchFamily="34" charset="0"/>
              </a:defRPr>
            </a:lvl9pPr>
          </a:lstStyle>
          <a:p>
            <a:r>
              <a:rPr lang="de-DE" sz="2000" b="1" smtClean="0">
                <a:solidFill>
                  <a:prstClr val="white">
                    <a:lumMod val="65000"/>
                  </a:prstClr>
                </a:solidFill>
              </a:rPr>
              <a:t/>
            </a:r>
            <a:br>
              <a:rPr lang="de-DE" sz="2000" b="1" smtClean="0">
                <a:solidFill>
                  <a:prstClr val="white">
                    <a:lumMod val="65000"/>
                  </a:prstClr>
                </a:solidFill>
              </a:rPr>
            </a:br>
            <a:r>
              <a:rPr lang="de-DE" sz="2000" b="1" smtClean="0">
                <a:solidFill>
                  <a:prstClr val="white">
                    <a:lumMod val="65000"/>
                  </a:prstClr>
                </a:solidFill>
              </a:rPr>
              <a:t>Munich Masterclass of gastroenterologY</a:t>
            </a:r>
            <a:endParaRPr lang="fr-FR" altLang="de-DE" sz="3600" b="1" dirty="0">
              <a:solidFill>
                <a:prstClr val="white">
                  <a:lumMod val="65000"/>
                </a:prstClr>
              </a:solidFill>
              <a:latin typeface="Arial" panose="020B0604020202020204" pitchFamily="34" charset="0"/>
            </a:endParaRPr>
          </a:p>
        </p:txBody>
      </p:sp>
    </p:spTree>
    <p:extLst>
      <p:ext uri="{BB962C8B-B14F-4D97-AF65-F5344CB8AC3E}">
        <p14:creationId xmlns:p14="http://schemas.microsoft.com/office/powerpoint/2010/main" val="91238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07950" y="1341438"/>
            <a:ext cx="4608513" cy="625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a:tabLst>
                <a:tab pos="266700" algn="l"/>
              </a:tabLst>
              <a:defRPr sz="2600">
                <a:solidFill>
                  <a:schemeClr val="bg1"/>
                </a:solidFill>
                <a:latin typeface="Calibri" charset="0"/>
                <a:ea typeface="MS PGothic" charset="0"/>
                <a:cs typeface="MS PGothic" charset="0"/>
              </a:defRPr>
            </a:lvl1pPr>
            <a:lvl2pPr>
              <a:tabLst>
                <a:tab pos="266700" algn="l"/>
              </a:tabLst>
              <a:defRPr sz="2400">
                <a:solidFill>
                  <a:schemeClr val="bg1"/>
                </a:solidFill>
                <a:latin typeface="Calibri" charset="0"/>
                <a:ea typeface="MS PGothic" charset="0"/>
                <a:cs typeface="MS PGothic" charset="0"/>
              </a:defRPr>
            </a:lvl2pPr>
            <a:lvl3pPr>
              <a:tabLst>
                <a:tab pos="266700" algn="l"/>
              </a:tabLst>
              <a:defRPr sz="2200">
                <a:solidFill>
                  <a:schemeClr val="bg1"/>
                </a:solidFill>
                <a:latin typeface="Calibri" charset="0"/>
                <a:ea typeface="MS PGothic" charset="0"/>
                <a:cs typeface="MS PGothic" charset="0"/>
              </a:defRPr>
            </a:lvl3pPr>
            <a:lvl4pPr>
              <a:tabLst>
                <a:tab pos="266700" algn="l"/>
              </a:tabLst>
              <a:defRPr sz="2000">
                <a:solidFill>
                  <a:schemeClr val="bg1"/>
                </a:solidFill>
                <a:latin typeface="Calibri" charset="0"/>
                <a:ea typeface="MS PGothic" charset="0"/>
                <a:cs typeface="MS PGothic" charset="0"/>
              </a:defRPr>
            </a:lvl4pPr>
            <a:lvl5pPr>
              <a:tabLst>
                <a:tab pos="266700" algn="l"/>
              </a:tabLst>
              <a:defRPr>
                <a:solidFill>
                  <a:schemeClr val="bg1"/>
                </a:solidFill>
                <a:latin typeface="Calibri" charset="0"/>
                <a:ea typeface="MS PGothic" charset="0"/>
                <a:cs typeface="MS PGothic" charset="0"/>
              </a:defRPr>
            </a:lvl5pPr>
            <a:lvl6pPr eaLnBrk="0" hangingPunct="0">
              <a:tabLst>
                <a:tab pos="266700" algn="l"/>
              </a:tabLst>
              <a:defRPr>
                <a:solidFill>
                  <a:schemeClr val="bg1"/>
                </a:solidFill>
                <a:latin typeface="Calibri" charset="0"/>
                <a:ea typeface="MS PGothic" charset="0"/>
                <a:cs typeface="MS PGothic" charset="0"/>
              </a:defRPr>
            </a:lvl6pPr>
            <a:lvl7pPr eaLnBrk="0" hangingPunct="0">
              <a:tabLst>
                <a:tab pos="266700" algn="l"/>
              </a:tabLst>
              <a:defRPr>
                <a:solidFill>
                  <a:schemeClr val="bg1"/>
                </a:solidFill>
                <a:latin typeface="Calibri" charset="0"/>
                <a:ea typeface="MS PGothic" charset="0"/>
                <a:cs typeface="MS PGothic" charset="0"/>
              </a:defRPr>
            </a:lvl7pPr>
            <a:lvl8pPr eaLnBrk="0" hangingPunct="0">
              <a:tabLst>
                <a:tab pos="266700" algn="l"/>
              </a:tabLst>
              <a:defRPr>
                <a:solidFill>
                  <a:schemeClr val="bg1"/>
                </a:solidFill>
                <a:latin typeface="Calibri" charset="0"/>
                <a:ea typeface="MS PGothic" charset="0"/>
                <a:cs typeface="MS PGothic" charset="0"/>
              </a:defRPr>
            </a:lvl8pPr>
            <a:lvl9pPr eaLnBrk="0" hangingPunct="0">
              <a:tabLst>
                <a:tab pos="266700" algn="l"/>
              </a:tabLst>
              <a:defRPr>
                <a:solidFill>
                  <a:schemeClr val="bg1"/>
                </a:solidFill>
                <a:latin typeface="Calibri" charset="0"/>
                <a:ea typeface="MS PGothic" charset="0"/>
                <a:cs typeface="MS PGothic" charset="0"/>
              </a:defRPr>
            </a:lvl9pPr>
          </a:lstStyle>
          <a:p>
            <a:pPr eaLnBrk="1" hangingPunct="1">
              <a:lnSpc>
                <a:spcPct val="110000"/>
              </a:lnSpc>
              <a:spcBef>
                <a:spcPct val="50000"/>
              </a:spcBef>
              <a:defRPr/>
            </a:pPr>
            <a:r>
              <a:rPr lang="de-DE" sz="3200" dirty="0" smtClean="0">
                <a:solidFill>
                  <a:srgbClr val="000000"/>
                </a:solidFill>
              </a:rPr>
              <a:t>Limitationen</a:t>
            </a:r>
          </a:p>
        </p:txBody>
      </p:sp>
      <p:pic>
        <p:nvPicPr>
          <p:cNvPr id="74754"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 y="1989138"/>
            <a:ext cx="4176713" cy="294481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74755" name="Bild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3238" y="1989138"/>
            <a:ext cx="4768850" cy="29527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4756" name="Textfeld 2"/>
          <p:cNvSpPr txBox="1">
            <a:spLocks noChangeArrowheads="1"/>
          </p:cNvSpPr>
          <p:nvPr/>
        </p:nvSpPr>
        <p:spPr bwMode="auto">
          <a:xfrm>
            <a:off x="7115175" y="5732463"/>
            <a:ext cx="2065338"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buFontTx/>
              <a:buNone/>
            </a:pPr>
            <a:r>
              <a:rPr lang="de-DE" sz="1200" dirty="0">
                <a:solidFill>
                  <a:schemeClr val="tx1"/>
                </a:solidFill>
              </a:rPr>
              <a:t>Berber,  Ann </a:t>
            </a:r>
            <a:r>
              <a:rPr lang="de-DE" sz="1200" dirty="0" err="1">
                <a:solidFill>
                  <a:schemeClr val="tx1"/>
                </a:solidFill>
              </a:rPr>
              <a:t>Surg</a:t>
            </a:r>
            <a:r>
              <a:rPr lang="de-DE" sz="1200" dirty="0">
                <a:solidFill>
                  <a:schemeClr val="tx1"/>
                </a:solidFill>
              </a:rPr>
              <a:t> </a:t>
            </a:r>
            <a:r>
              <a:rPr lang="de-DE" sz="1200" dirty="0" err="1">
                <a:solidFill>
                  <a:schemeClr val="tx1"/>
                </a:solidFill>
              </a:rPr>
              <a:t>Oncol</a:t>
            </a:r>
            <a:r>
              <a:rPr lang="de-DE" sz="1200" dirty="0">
                <a:solidFill>
                  <a:schemeClr val="tx1"/>
                </a:solidFill>
              </a:rPr>
              <a:t>, 2008</a:t>
            </a:r>
          </a:p>
        </p:txBody>
      </p:sp>
      <p:sp>
        <p:nvSpPr>
          <p:cNvPr id="10" name="Rectangle 2"/>
          <p:cNvSpPr>
            <a:spLocks noGrp="1" noChangeArrowheads="1"/>
          </p:cNvSpPr>
          <p:nvPr>
            <p:ph type="title"/>
          </p:nvPr>
        </p:nvSpPr>
        <p:spPr>
          <a:xfrm>
            <a:off x="381000" y="424743"/>
            <a:ext cx="8382000" cy="673100"/>
          </a:xfrm>
        </p:spPr>
        <p:txBody>
          <a:bodyPr/>
          <a:lstStyle/>
          <a:p>
            <a:pPr eaLnBrk="1" hangingPunct="1"/>
            <a:r>
              <a:rPr lang="nl-NL" sz="2800" dirty="0" err="1" smtClean="0">
                <a:latin typeface="Verdana"/>
                <a:ea typeface="MS PGothic" charset="0"/>
                <a:cs typeface="Verdana"/>
              </a:rPr>
              <a:t>Intrinsische</a:t>
            </a:r>
            <a:r>
              <a:rPr lang="nl-NL" sz="2800" dirty="0" smtClean="0">
                <a:latin typeface="Verdana"/>
                <a:ea typeface="MS PGothic" charset="0"/>
                <a:cs typeface="Verdana"/>
              </a:rPr>
              <a:t> </a:t>
            </a:r>
            <a:r>
              <a:rPr lang="nl-NL" sz="2800" dirty="0" err="1" smtClean="0">
                <a:latin typeface="Verdana"/>
                <a:ea typeface="MS PGothic" charset="0"/>
                <a:cs typeface="Verdana"/>
              </a:rPr>
              <a:t>Limitationen</a:t>
            </a:r>
            <a:r>
              <a:rPr lang="nl-NL" sz="2800" dirty="0" smtClean="0">
                <a:latin typeface="Verdana"/>
                <a:ea typeface="MS PGothic" charset="0"/>
                <a:cs typeface="Verdana"/>
              </a:rPr>
              <a:t> der RFA</a:t>
            </a:r>
            <a:endParaRPr lang="nl-NL" sz="2800" dirty="0">
              <a:latin typeface="Verdana"/>
              <a:ea typeface="MS PGothic" charset="0"/>
              <a:cs typeface="Verdana"/>
            </a:endParaRPr>
          </a:p>
        </p:txBody>
      </p:sp>
    </p:spTree>
    <p:extLst>
      <p:ext uri="{BB962C8B-B14F-4D97-AF65-F5344CB8AC3E}">
        <p14:creationId xmlns:p14="http://schemas.microsoft.com/office/powerpoint/2010/main" val="45783310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4"/>
          <p:cNvSpPr txBox="1">
            <a:spLocks noChangeArrowheads="1"/>
          </p:cNvSpPr>
          <p:nvPr/>
        </p:nvSpPr>
        <p:spPr bwMode="auto">
          <a:xfrm>
            <a:off x="179388" y="1616953"/>
            <a:ext cx="4321175" cy="3970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41325" indent="-441325">
              <a:defRPr sz="2600">
                <a:solidFill>
                  <a:schemeClr val="bg1"/>
                </a:solidFill>
                <a:latin typeface="Calibri" charset="0"/>
                <a:ea typeface="MS PGothic" charset="0"/>
                <a:cs typeface="MS PGothic" charset="0"/>
              </a:defRPr>
            </a:lvl1pPr>
            <a:lvl2pPr>
              <a:defRPr sz="2400">
                <a:solidFill>
                  <a:schemeClr val="bg1"/>
                </a:solidFill>
                <a:latin typeface="Calibri" charset="0"/>
                <a:ea typeface="MS PGothic" charset="0"/>
                <a:cs typeface="MS PGothic" charset="0"/>
              </a:defRPr>
            </a:lvl2pPr>
            <a:lvl3pPr>
              <a:defRPr sz="2200">
                <a:solidFill>
                  <a:schemeClr val="bg1"/>
                </a:solidFill>
                <a:latin typeface="Calibri" charset="0"/>
                <a:ea typeface="MS PGothic" charset="0"/>
                <a:cs typeface="MS PGothic" charset="0"/>
              </a:defRPr>
            </a:lvl3pPr>
            <a:lvl4pPr>
              <a:defRPr sz="2000">
                <a:solidFill>
                  <a:schemeClr val="bg1"/>
                </a:solidFill>
                <a:latin typeface="Calibri" charset="0"/>
                <a:ea typeface="MS PGothic" charset="0"/>
                <a:cs typeface="MS PGothic" charset="0"/>
              </a:defRPr>
            </a:lvl4pPr>
            <a:lvl5pPr>
              <a:defRPr>
                <a:solidFill>
                  <a:schemeClr val="bg1"/>
                </a:solidFill>
                <a:latin typeface="Calibri" charset="0"/>
                <a:ea typeface="MS PGothic" charset="0"/>
                <a:cs typeface="MS PGothic" charset="0"/>
              </a:defRPr>
            </a:lvl5pPr>
            <a:lvl6pPr eaLnBrk="0" hangingPunct="0">
              <a:defRPr>
                <a:solidFill>
                  <a:schemeClr val="bg1"/>
                </a:solidFill>
                <a:latin typeface="Calibri" charset="0"/>
                <a:ea typeface="MS PGothic" charset="0"/>
                <a:cs typeface="MS PGothic" charset="0"/>
              </a:defRPr>
            </a:lvl6pPr>
            <a:lvl7pPr eaLnBrk="0" hangingPunct="0">
              <a:defRPr>
                <a:solidFill>
                  <a:schemeClr val="bg1"/>
                </a:solidFill>
                <a:latin typeface="Calibri" charset="0"/>
                <a:ea typeface="MS PGothic" charset="0"/>
                <a:cs typeface="MS PGothic" charset="0"/>
              </a:defRPr>
            </a:lvl7pPr>
            <a:lvl8pPr eaLnBrk="0" hangingPunct="0">
              <a:defRPr>
                <a:solidFill>
                  <a:schemeClr val="bg1"/>
                </a:solidFill>
                <a:latin typeface="Calibri" charset="0"/>
                <a:ea typeface="MS PGothic" charset="0"/>
                <a:cs typeface="MS PGothic" charset="0"/>
              </a:defRPr>
            </a:lvl8pPr>
            <a:lvl9pPr eaLnBrk="0" hangingPunct="0">
              <a:defRPr>
                <a:solidFill>
                  <a:schemeClr val="bg1"/>
                </a:solidFill>
                <a:latin typeface="Calibri" charset="0"/>
                <a:ea typeface="MS PGothic" charset="0"/>
                <a:cs typeface="MS PGothic" charset="0"/>
              </a:defRPr>
            </a:lvl9pPr>
          </a:lstStyle>
          <a:p>
            <a:pPr eaLnBrk="1" hangingPunct="1">
              <a:spcBef>
                <a:spcPct val="50000"/>
              </a:spcBef>
              <a:buFont typeface="Arial"/>
              <a:buChar char="•"/>
              <a:defRPr/>
            </a:pPr>
            <a:r>
              <a:rPr lang="de-DE" sz="2400" dirty="0" smtClean="0">
                <a:solidFill>
                  <a:srgbClr val="000000"/>
                </a:solidFill>
              </a:rPr>
              <a:t>Bestrahlung von innen nach außen</a:t>
            </a:r>
          </a:p>
          <a:p>
            <a:pPr eaLnBrk="1" hangingPunct="1">
              <a:spcBef>
                <a:spcPct val="50000"/>
              </a:spcBef>
              <a:buFont typeface="Arial"/>
              <a:buChar char="•"/>
              <a:defRPr/>
            </a:pPr>
            <a:r>
              <a:rPr lang="de-DE" sz="2400" dirty="0" smtClean="0">
                <a:solidFill>
                  <a:srgbClr val="000000"/>
                </a:solidFill>
              </a:rPr>
              <a:t>Bestrahlungsgeometrie an die Tumorgeometrie anpassbar</a:t>
            </a:r>
          </a:p>
          <a:p>
            <a:pPr eaLnBrk="1" hangingPunct="1">
              <a:spcBef>
                <a:spcPct val="50000"/>
              </a:spcBef>
              <a:buFont typeface="Arial"/>
              <a:buChar char="•"/>
              <a:defRPr/>
            </a:pPr>
            <a:r>
              <a:rPr lang="de-DE" sz="2400" dirty="0" smtClean="0">
                <a:solidFill>
                  <a:srgbClr val="000000"/>
                </a:solidFill>
              </a:rPr>
              <a:t>Tumorgröße kein limitierender Faktor</a:t>
            </a:r>
          </a:p>
          <a:p>
            <a:pPr eaLnBrk="1" hangingPunct="1">
              <a:spcBef>
                <a:spcPct val="50000"/>
              </a:spcBef>
              <a:buFont typeface="Arial"/>
              <a:buChar char="•"/>
              <a:defRPr/>
            </a:pPr>
            <a:r>
              <a:rPr lang="de-DE" sz="2400" dirty="0" smtClean="0">
                <a:solidFill>
                  <a:srgbClr val="000000"/>
                </a:solidFill>
              </a:rPr>
              <a:t>Kein Kühlungseffekt, zentrale Lage keine Limitation</a:t>
            </a:r>
          </a:p>
        </p:txBody>
      </p:sp>
      <p:pic>
        <p:nvPicPr>
          <p:cNvPr id="76802" name="Picture 1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380618" y="1538992"/>
            <a:ext cx="4689475" cy="4176712"/>
          </a:xfrm>
          <a:noFill/>
          <a:ln>
            <a:solidFill>
              <a:srgbClr val="000000"/>
            </a:solidFill>
          </a:ln>
        </p:spPr>
      </p:pic>
      <p:sp>
        <p:nvSpPr>
          <p:cNvPr id="5" name="Rectangle 2"/>
          <p:cNvSpPr>
            <a:spLocks noGrp="1" noChangeArrowheads="1"/>
          </p:cNvSpPr>
          <p:nvPr>
            <p:ph type="title"/>
          </p:nvPr>
        </p:nvSpPr>
        <p:spPr>
          <a:xfrm>
            <a:off x="381000" y="495298"/>
            <a:ext cx="8382000" cy="673100"/>
          </a:xfrm>
        </p:spPr>
        <p:txBody>
          <a:bodyPr/>
          <a:lstStyle/>
          <a:p>
            <a:pPr eaLnBrk="1" hangingPunct="1"/>
            <a:r>
              <a:rPr lang="nl-NL" sz="2800" dirty="0" err="1" smtClean="0">
                <a:latin typeface="Verdana"/>
                <a:ea typeface="MS PGothic" charset="0"/>
                <a:cs typeface="Verdana"/>
              </a:rPr>
              <a:t>Alternativen</a:t>
            </a:r>
            <a:r>
              <a:rPr lang="nl-NL" sz="2800" dirty="0" smtClean="0">
                <a:latin typeface="Verdana"/>
                <a:ea typeface="MS PGothic" charset="0"/>
                <a:cs typeface="Verdana"/>
              </a:rPr>
              <a:t> </a:t>
            </a:r>
            <a:r>
              <a:rPr lang="nl-NL" sz="2800" dirty="0" err="1" smtClean="0">
                <a:latin typeface="Verdana"/>
                <a:ea typeface="MS PGothic" charset="0"/>
                <a:cs typeface="Verdana"/>
              </a:rPr>
              <a:t>zur</a:t>
            </a:r>
            <a:r>
              <a:rPr lang="nl-NL" sz="2800" dirty="0" smtClean="0">
                <a:latin typeface="Verdana"/>
                <a:ea typeface="MS PGothic" charset="0"/>
                <a:cs typeface="Verdana"/>
              </a:rPr>
              <a:t> RFA</a:t>
            </a:r>
            <a:endParaRPr lang="nl-NL" sz="2800" dirty="0">
              <a:latin typeface="Verdana"/>
              <a:ea typeface="MS PGothic" charset="0"/>
              <a:cs typeface="Verdana"/>
            </a:endParaRPr>
          </a:p>
        </p:txBody>
      </p:sp>
    </p:spTree>
    <p:extLst>
      <p:ext uri="{BB962C8B-B14F-4D97-AF65-F5344CB8AC3E}">
        <p14:creationId xmlns:p14="http://schemas.microsoft.com/office/powerpoint/2010/main" val="2789671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powerpoint0001"/>
          <p:cNvPicPr>
            <a:picLocks noChangeAspect="1" noChangeArrowheads="1"/>
          </p:cNvPicPr>
          <p:nvPr/>
        </p:nvPicPr>
        <p:blipFill rotWithShape="1">
          <a:blip r:embed="rId2">
            <a:extLst>
              <a:ext uri="{28A0092B-C50C-407E-A947-70E740481C1C}">
                <a14:useLocalDpi xmlns:a14="http://schemas.microsoft.com/office/drawing/2010/main" val="0"/>
              </a:ext>
            </a:extLst>
          </a:blip>
          <a:srcRect l="20050" t="20890" r="38647" b="19934"/>
          <a:stretch/>
        </p:blipFill>
        <p:spPr bwMode="auto">
          <a:xfrm>
            <a:off x="336550" y="1412875"/>
            <a:ext cx="2146300" cy="218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3" t="4498" r="27846"/>
          <a:stretch/>
        </p:blipFill>
        <p:spPr bwMode="auto">
          <a:xfrm>
            <a:off x="3284538" y="1412875"/>
            <a:ext cx="2438400" cy="2701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 name="Picture 3" descr="powerpoint0001"/>
          <p:cNvPicPr>
            <a:picLocks noChangeAspect="1" noChangeArrowheads="1"/>
          </p:cNvPicPr>
          <p:nvPr/>
        </p:nvPicPr>
        <p:blipFill rotWithShape="1">
          <a:blip r:embed="rId4">
            <a:extLst>
              <a:ext uri="{28A0092B-C50C-407E-A947-70E740481C1C}">
                <a14:useLocalDpi xmlns:a14="http://schemas.microsoft.com/office/drawing/2010/main" val="0"/>
              </a:ext>
            </a:extLst>
          </a:blip>
          <a:srcRect l="19391" t="22459" r="39230" b="21236"/>
          <a:stretch/>
        </p:blipFill>
        <p:spPr bwMode="auto">
          <a:xfrm>
            <a:off x="6389688" y="1412875"/>
            <a:ext cx="2286000"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 name="Picture 4" descr="powerpoint0002"/>
          <p:cNvPicPr>
            <a:picLocks noChangeAspect="1" noChangeArrowheads="1"/>
          </p:cNvPicPr>
          <p:nvPr/>
        </p:nvPicPr>
        <p:blipFill rotWithShape="1">
          <a:blip r:embed="rId5">
            <a:extLst>
              <a:ext uri="{28A0092B-C50C-407E-A947-70E740481C1C}">
                <a14:useLocalDpi xmlns:a14="http://schemas.microsoft.com/office/drawing/2010/main" val="0"/>
              </a:ext>
            </a:extLst>
          </a:blip>
          <a:srcRect l="21254" t="21158" r="38157" b="25669"/>
          <a:stretch/>
        </p:blipFill>
        <p:spPr bwMode="auto">
          <a:xfrm>
            <a:off x="6399213" y="3644900"/>
            <a:ext cx="2276475" cy="201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 name="Picture 4" descr="powerpoint0002"/>
          <p:cNvPicPr>
            <a:picLocks noChangeAspect="1" noChangeArrowheads="1"/>
          </p:cNvPicPr>
          <p:nvPr/>
        </p:nvPicPr>
        <p:blipFill rotWithShape="1">
          <a:blip r:embed="rId6">
            <a:extLst>
              <a:ext uri="{28A0092B-C50C-407E-A947-70E740481C1C}">
                <a14:useLocalDpi xmlns:a14="http://schemas.microsoft.com/office/drawing/2010/main" val="0"/>
              </a:ext>
            </a:extLst>
          </a:blip>
          <a:srcRect l="20208" t="21803" r="37493" b="22211"/>
          <a:stretch/>
        </p:blipFill>
        <p:spPr bwMode="auto">
          <a:xfrm>
            <a:off x="336550" y="3644900"/>
            <a:ext cx="2144713" cy="201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71" name="Textfeld 17"/>
          <p:cNvSpPr txBox="1">
            <a:spLocks noChangeArrowheads="1"/>
          </p:cNvSpPr>
          <p:nvPr/>
        </p:nvSpPr>
        <p:spPr bwMode="auto">
          <a:xfrm>
            <a:off x="827088" y="5084763"/>
            <a:ext cx="11191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pPr eaLnBrk="1" hangingPunct="1">
              <a:buFontTx/>
              <a:buNone/>
            </a:pPr>
            <a:r>
              <a:rPr lang="de-DE" altLang="de-DE"/>
              <a:t>Prä BT</a:t>
            </a:r>
          </a:p>
        </p:txBody>
      </p:sp>
      <p:sp>
        <p:nvSpPr>
          <p:cNvPr id="36872" name="Textfeld 18"/>
          <p:cNvSpPr txBox="1">
            <a:spLocks noChangeArrowheads="1"/>
          </p:cNvSpPr>
          <p:nvPr/>
        </p:nvSpPr>
        <p:spPr bwMode="auto">
          <a:xfrm>
            <a:off x="3779838" y="4057650"/>
            <a:ext cx="15700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pPr eaLnBrk="1" hangingPunct="1">
              <a:buFontTx/>
              <a:buNone/>
            </a:pPr>
            <a:r>
              <a:rPr lang="de-DE" altLang="de-DE"/>
              <a:t>BT, 20 Gy</a:t>
            </a:r>
          </a:p>
        </p:txBody>
      </p:sp>
      <p:sp>
        <p:nvSpPr>
          <p:cNvPr id="36873" name="Textfeld 19"/>
          <p:cNvSpPr txBox="1">
            <a:spLocks noChangeArrowheads="1"/>
          </p:cNvSpPr>
          <p:nvPr/>
        </p:nvSpPr>
        <p:spPr bwMode="auto">
          <a:xfrm>
            <a:off x="6516688" y="5103813"/>
            <a:ext cx="18446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pPr eaLnBrk="1" hangingPunct="1">
              <a:buFontTx/>
              <a:buNone/>
            </a:pPr>
            <a:r>
              <a:rPr lang="de-DE" altLang="de-DE"/>
              <a:t>9M post BT</a:t>
            </a:r>
          </a:p>
        </p:txBody>
      </p:sp>
      <p:sp>
        <p:nvSpPr>
          <p:cNvPr id="18" name="Rectangle 2"/>
          <p:cNvSpPr txBox="1">
            <a:spLocks noChangeArrowheads="1"/>
          </p:cNvSpPr>
          <p:nvPr/>
        </p:nvSpPr>
        <p:spPr>
          <a:xfrm>
            <a:off x="381000" y="495298"/>
            <a:ext cx="8382000" cy="673100"/>
          </a:xfrm>
          <a:prstGeom prst="rect">
            <a:avLst/>
          </a:prstGeom>
        </p:spPr>
        <p:txBody>
          <a:bodyPr vert="horz" lIns="0" tIns="0" rIns="0" bIns="0" rtlCol="0" anchor="t">
            <a:noAutofit/>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nl-NL" sz="2800" dirty="0" err="1" smtClean="0">
                <a:latin typeface="Verdana"/>
                <a:ea typeface="MS PGothic" charset="0"/>
                <a:cs typeface="Verdana"/>
              </a:rPr>
              <a:t>Beispiel</a:t>
            </a:r>
            <a:r>
              <a:rPr lang="nl-NL" sz="2800" dirty="0" smtClean="0">
                <a:latin typeface="Verdana"/>
                <a:ea typeface="MS PGothic" charset="0"/>
                <a:cs typeface="Verdana"/>
              </a:rPr>
              <a:t> BT bei </a:t>
            </a:r>
            <a:r>
              <a:rPr lang="nl-NL" sz="2800" dirty="0" err="1" smtClean="0">
                <a:latin typeface="Verdana"/>
                <a:ea typeface="MS PGothic" charset="0"/>
                <a:cs typeface="Verdana"/>
              </a:rPr>
              <a:t>hep</a:t>
            </a:r>
            <a:r>
              <a:rPr lang="nl-NL" sz="2800" dirty="0" smtClean="0">
                <a:latin typeface="Verdana"/>
                <a:ea typeface="MS PGothic" charset="0"/>
                <a:cs typeface="Verdana"/>
              </a:rPr>
              <a:t> </a:t>
            </a:r>
            <a:r>
              <a:rPr lang="nl-NL" sz="2800" dirty="0" err="1" smtClean="0">
                <a:latin typeface="Verdana"/>
                <a:ea typeface="MS PGothic" charset="0"/>
                <a:cs typeface="Verdana"/>
              </a:rPr>
              <a:t>mCRC</a:t>
            </a:r>
            <a:endParaRPr lang="nl-NL" sz="2800" dirty="0">
              <a:latin typeface="Verdana"/>
              <a:ea typeface="MS PGothic" charset="0"/>
              <a:cs typeface="Verdana"/>
            </a:endParaRPr>
          </a:p>
        </p:txBody>
      </p:sp>
    </p:spTree>
    <p:extLst>
      <p:ext uri="{BB962C8B-B14F-4D97-AF65-F5344CB8AC3E}">
        <p14:creationId xmlns:p14="http://schemas.microsoft.com/office/powerpoint/2010/main" val="4108606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Grp="1" noChangeArrowheads="1"/>
          </p:cNvSpPr>
          <p:nvPr>
            <p:ph type="body" idx="1"/>
          </p:nvPr>
        </p:nvSpPr>
        <p:spPr>
          <a:xfrm>
            <a:off x="250825" y="4664074"/>
            <a:ext cx="8713788" cy="3429000"/>
          </a:xfrm>
        </p:spPr>
        <p:txBody>
          <a:bodyPr/>
          <a:lstStyle/>
          <a:p>
            <a:pPr algn="ctr" eaLnBrk="1" hangingPunct="1">
              <a:lnSpc>
                <a:spcPct val="150000"/>
              </a:lnSpc>
              <a:buFontTx/>
              <a:buNone/>
            </a:pPr>
            <a:r>
              <a:rPr lang="en-US" altLang="de-DE" sz="2000" dirty="0" smtClean="0">
                <a:solidFill>
                  <a:srgbClr val="000000"/>
                </a:solidFill>
              </a:rPr>
              <a:t>73 </a:t>
            </a:r>
            <a:r>
              <a:rPr lang="en-US" altLang="de-DE" sz="2000" dirty="0" err="1" smtClean="0">
                <a:solidFill>
                  <a:srgbClr val="000000"/>
                </a:solidFill>
              </a:rPr>
              <a:t>Patienten</a:t>
            </a:r>
            <a:r>
              <a:rPr lang="en-US" altLang="de-DE" sz="2000" dirty="0" smtClean="0">
                <a:solidFill>
                  <a:srgbClr val="000000"/>
                </a:solidFill>
              </a:rPr>
              <a:t> </a:t>
            </a:r>
            <a:r>
              <a:rPr lang="en-US" altLang="de-DE" sz="2000" dirty="0" err="1" smtClean="0">
                <a:solidFill>
                  <a:srgbClr val="000000"/>
                </a:solidFill>
              </a:rPr>
              <a:t>mit</a:t>
            </a:r>
            <a:r>
              <a:rPr lang="en-US" altLang="de-DE" sz="2000" dirty="0" smtClean="0">
                <a:solidFill>
                  <a:srgbClr val="000000"/>
                </a:solidFill>
              </a:rPr>
              <a:t> 199 LM </a:t>
            </a:r>
            <a:r>
              <a:rPr lang="de-DE" altLang="de-DE" sz="2000" dirty="0" smtClean="0">
                <a:solidFill>
                  <a:srgbClr val="000000"/>
                </a:solidFill>
              </a:rPr>
              <a:t>(median 5cm (1-13))</a:t>
            </a:r>
          </a:p>
          <a:p>
            <a:pPr algn="ctr" eaLnBrk="1" hangingPunct="1">
              <a:lnSpc>
                <a:spcPct val="150000"/>
              </a:lnSpc>
              <a:buFontTx/>
              <a:buNone/>
            </a:pPr>
            <a:r>
              <a:rPr lang="en-US" altLang="de-DE" sz="2000" dirty="0" smtClean="0">
                <a:solidFill>
                  <a:srgbClr val="000000"/>
                </a:solidFill>
              </a:rPr>
              <a:t>3 study arms:</a:t>
            </a:r>
            <a:r>
              <a:rPr lang="de-DE" altLang="de-DE" sz="2000" dirty="0" smtClean="0">
                <a:solidFill>
                  <a:srgbClr val="000000"/>
                </a:solidFill>
              </a:rPr>
              <a:t> </a:t>
            </a:r>
            <a:r>
              <a:rPr lang="en-US" altLang="de-DE" sz="2000" dirty="0" smtClean="0">
                <a:solidFill>
                  <a:srgbClr val="000000"/>
                </a:solidFill>
              </a:rPr>
              <a:t>15, 20, 25 </a:t>
            </a:r>
            <a:r>
              <a:rPr lang="en-US" altLang="de-DE" sz="2000" dirty="0" err="1" smtClean="0">
                <a:solidFill>
                  <a:srgbClr val="000000"/>
                </a:solidFill>
              </a:rPr>
              <a:t>Gy</a:t>
            </a:r>
            <a:r>
              <a:rPr lang="en-US" altLang="de-DE" sz="2000" dirty="0" smtClean="0">
                <a:solidFill>
                  <a:srgbClr val="000000"/>
                </a:solidFill>
              </a:rPr>
              <a:t> target dose</a:t>
            </a:r>
            <a:endParaRPr lang="de-DE" altLang="de-DE" sz="2000" dirty="0" smtClean="0">
              <a:solidFill>
                <a:srgbClr val="000000"/>
              </a:solidFill>
            </a:endParaRPr>
          </a:p>
          <a:p>
            <a:pPr eaLnBrk="1" hangingPunct="1">
              <a:lnSpc>
                <a:spcPct val="150000"/>
              </a:lnSpc>
              <a:buFontTx/>
              <a:buNone/>
            </a:pPr>
            <a:endParaRPr lang="de-DE" altLang="de-DE" sz="2000" dirty="0" smtClean="0">
              <a:solidFill>
                <a:srgbClr val="000000"/>
              </a:solidFill>
            </a:endParaRPr>
          </a:p>
          <a:p>
            <a:pPr algn="ctr" eaLnBrk="1" hangingPunct="1">
              <a:lnSpc>
                <a:spcPct val="150000"/>
              </a:lnSpc>
              <a:buFontTx/>
              <a:buNone/>
            </a:pPr>
            <a:endParaRPr lang="en-US" altLang="de-DE" sz="2000" u="sng" dirty="0" smtClean="0">
              <a:solidFill>
                <a:srgbClr val="000000"/>
              </a:solidFill>
              <a:cs typeface="Times New Roman" pitchFamily="18" charset="0"/>
            </a:endParaRPr>
          </a:p>
          <a:p>
            <a:pPr eaLnBrk="1" hangingPunct="1"/>
            <a:endParaRPr lang="en-US" altLang="de-DE" sz="2000" dirty="0" smtClean="0">
              <a:solidFill>
                <a:srgbClr val="000000"/>
              </a:solidFill>
            </a:endParaRPr>
          </a:p>
        </p:txBody>
      </p:sp>
      <p:pic>
        <p:nvPicPr>
          <p:cNvPr id="41987" name="Bild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81075"/>
            <a:ext cx="8458200" cy="3632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 name="Rectangle 2"/>
          <p:cNvSpPr txBox="1">
            <a:spLocks noChangeArrowheads="1"/>
          </p:cNvSpPr>
          <p:nvPr/>
        </p:nvSpPr>
        <p:spPr>
          <a:xfrm>
            <a:off x="381000" y="495298"/>
            <a:ext cx="8382000" cy="673100"/>
          </a:xfrm>
          <a:prstGeom prst="rect">
            <a:avLst/>
          </a:prstGeom>
        </p:spPr>
        <p:txBody>
          <a:bodyPr vert="horz" lIns="0" tIns="0" rIns="0" bIns="0" rtlCol="0" anchor="t">
            <a:noAutofit/>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nl-NL" sz="2800" dirty="0" err="1" smtClean="0">
                <a:latin typeface="Verdana"/>
                <a:ea typeface="MS PGothic" charset="0"/>
                <a:cs typeface="Verdana"/>
              </a:rPr>
              <a:t>Ergebnisse</a:t>
            </a:r>
            <a:r>
              <a:rPr lang="nl-NL" sz="2800" dirty="0" smtClean="0">
                <a:latin typeface="Verdana"/>
                <a:ea typeface="MS PGothic" charset="0"/>
                <a:cs typeface="Verdana"/>
              </a:rPr>
              <a:t> BT bei </a:t>
            </a:r>
            <a:r>
              <a:rPr lang="nl-NL" sz="2800" dirty="0" err="1" smtClean="0">
                <a:latin typeface="Verdana"/>
                <a:ea typeface="MS PGothic" charset="0"/>
                <a:cs typeface="Verdana"/>
              </a:rPr>
              <a:t>hep</a:t>
            </a:r>
            <a:r>
              <a:rPr lang="nl-NL" sz="2800" dirty="0" smtClean="0">
                <a:latin typeface="Verdana"/>
                <a:ea typeface="MS PGothic" charset="0"/>
                <a:cs typeface="Verdana"/>
              </a:rPr>
              <a:t> </a:t>
            </a:r>
            <a:r>
              <a:rPr lang="nl-NL" sz="2800" dirty="0" err="1" smtClean="0">
                <a:latin typeface="Verdana"/>
                <a:ea typeface="MS PGothic" charset="0"/>
                <a:cs typeface="Verdana"/>
              </a:rPr>
              <a:t>mCRC</a:t>
            </a:r>
            <a:endParaRPr lang="nl-NL" sz="2800" dirty="0">
              <a:latin typeface="Verdana"/>
              <a:ea typeface="MS PGothic" charset="0"/>
              <a:cs typeface="Verdana"/>
            </a:endParaRPr>
          </a:p>
        </p:txBody>
      </p:sp>
    </p:spTree>
    <p:extLst>
      <p:ext uri="{BB962C8B-B14F-4D97-AF65-F5344CB8AC3E}">
        <p14:creationId xmlns:p14="http://schemas.microsoft.com/office/powerpoint/2010/main" val="208006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8056" y="6378399"/>
            <a:ext cx="3519488" cy="338137"/>
          </a:xfrm>
          <a:prstGeom prst="rect">
            <a:avLst/>
          </a:prstGeom>
          <a:noFill/>
        </p:spPr>
        <p:txBody>
          <a:bodyPr wrap="none">
            <a:spAutoFit/>
          </a:bodyPr>
          <a:lstStyle/>
          <a:p>
            <a:pPr>
              <a:buFontTx/>
              <a:buNone/>
              <a:defRPr/>
            </a:pPr>
            <a:r>
              <a:rPr lang="de-DE" sz="1600" dirty="0">
                <a:solidFill>
                  <a:schemeClr val="tx1"/>
                </a:solidFill>
                <a:latin typeface="+mn-lt"/>
                <a:ea typeface="ＭＳ Ｐゴシック" charset="0"/>
                <a:cs typeface="ＭＳ Ｐゴシック" charset="0"/>
              </a:rPr>
              <a:t>Ricke; </a:t>
            </a:r>
            <a:r>
              <a:rPr lang="de-DE" sz="1600" dirty="0" err="1">
                <a:solidFill>
                  <a:schemeClr val="tx1"/>
                </a:solidFill>
                <a:latin typeface="+mn-lt"/>
                <a:ea typeface="ＭＳ Ｐゴシック" charset="0"/>
                <a:cs typeface="ＭＳ Ｐゴシック" charset="0"/>
              </a:rPr>
              <a:t>Int</a:t>
            </a:r>
            <a:r>
              <a:rPr lang="de-DE" sz="1600" dirty="0">
                <a:solidFill>
                  <a:schemeClr val="tx1"/>
                </a:solidFill>
                <a:latin typeface="+mn-lt"/>
                <a:ea typeface="ＭＳ Ｐゴシック" charset="0"/>
                <a:cs typeface="ＭＳ Ｐゴシック" charset="0"/>
              </a:rPr>
              <a:t> J </a:t>
            </a:r>
            <a:r>
              <a:rPr lang="de-DE" sz="1600" dirty="0" err="1">
                <a:solidFill>
                  <a:schemeClr val="tx1"/>
                </a:solidFill>
                <a:latin typeface="+mn-lt"/>
                <a:ea typeface="ＭＳ Ｐゴシック" charset="0"/>
                <a:cs typeface="ＭＳ Ｐゴシック" charset="0"/>
              </a:rPr>
              <a:t>Radiat</a:t>
            </a:r>
            <a:r>
              <a:rPr lang="de-DE" sz="1600" dirty="0">
                <a:solidFill>
                  <a:schemeClr val="tx1"/>
                </a:solidFill>
                <a:latin typeface="+mn-lt"/>
                <a:ea typeface="ＭＳ Ｐゴシック" charset="0"/>
                <a:cs typeface="ＭＳ Ｐゴシック" charset="0"/>
              </a:rPr>
              <a:t> </a:t>
            </a:r>
            <a:r>
              <a:rPr lang="de-DE" sz="1600" dirty="0" err="1">
                <a:solidFill>
                  <a:schemeClr val="tx1"/>
                </a:solidFill>
                <a:latin typeface="+mn-lt"/>
                <a:ea typeface="ＭＳ Ｐゴシック" charset="0"/>
                <a:cs typeface="ＭＳ Ｐゴシック" charset="0"/>
              </a:rPr>
              <a:t>Oncol</a:t>
            </a:r>
            <a:r>
              <a:rPr lang="de-DE" sz="1600" dirty="0">
                <a:solidFill>
                  <a:schemeClr val="tx1"/>
                </a:solidFill>
                <a:latin typeface="+mn-lt"/>
                <a:ea typeface="ＭＳ Ｐゴシック" charset="0"/>
                <a:cs typeface="ＭＳ Ｐゴシック" charset="0"/>
              </a:rPr>
              <a:t> </a:t>
            </a:r>
            <a:r>
              <a:rPr lang="de-DE" sz="1600" dirty="0" err="1">
                <a:solidFill>
                  <a:schemeClr val="tx1"/>
                </a:solidFill>
                <a:latin typeface="+mn-lt"/>
                <a:ea typeface="ＭＳ Ｐゴシック" charset="0"/>
                <a:cs typeface="ＭＳ Ｐゴシック" charset="0"/>
              </a:rPr>
              <a:t>Biol</a:t>
            </a:r>
            <a:r>
              <a:rPr lang="de-DE" sz="1600" dirty="0">
                <a:solidFill>
                  <a:schemeClr val="tx1"/>
                </a:solidFill>
                <a:latin typeface="+mn-lt"/>
                <a:ea typeface="ＭＳ Ｐゴシック" charset="0"/>
                <a:cs typeface="ＭＳ Ｐゴシック" charset="0"/>
              </a:rPr>
              <a:t> </a:t>
            </a:r>
            <a:r>
              <a:rPr lang="de-DE" sz="1600" dirty="0" err="1">
                <a:solidFill>
                  <a:schemeClr val="tx1"/>
                </a:solidFill>
                <a:latin typeface="+mn-lt"/>
                <a:ea typeface="ＭＳ Ｐゴシック" charset="0"/>
                <a:cs typeface="ＭＳ Ｐゴシック" charset="0"/>
              </a:rPr>
              <a:t>Phys</a:t>
            </a:r>
            <a:r>
              <a:rPr lang="de-DE" sz="1600" dirty="0">
                <a:solidFill>
                  <a:schemeClr val="tx1"/>
                </a:solidFill>
                <a:latin typeface="+mn-lt"/>
                <a:ea typeface="ＭＳ Ｐゴシック" charset="0"/>
                <a:cs typeface="ＭＳ Ｐゴシック" charset="0"/>
              </a:rPr>
              <a:t> 2010</a:t>
            </a:r>
          </a:p>
        </p:txBody>
      </p:sp>
      <p:pic>
        <p:nvPicPr>
          <p:cNvPr id="43012" name="Bild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5388" y="2046288"/>
            <a:ext cx="4030662" cy="404653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3013" name="Textfeld 2"/>
          <p:cNvSpPr txBox="1">
            <a:spLocks noChangeArrowheads="1"/>
          </p:cNvSpPr>
          <p:nvPr/>
        </p:nvSpPr>
        <p:spPr bwMode="auto">
          <a:xfrm>
            <a:off x="5584825" y="4437063"/>
            <a:ext cx="23717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pPr eaLnBrk="1" hangingPunct="1">
              <a:buFontTx/>
              <a:buNone/>
            </a:pPr>
            <a:r>
              <a:rPr lang="de-DE" altLang="de-DE" sz="2400" dirty="0" err="1">
                <a:solidFill>
                  <a:srgbClr val="000000"/>
                </a:solidFill>
              </a:rPr>
              <a:t>Local</a:t>
            </a:r>
            <a:r>
              <a:rPr lang="de-DE" altLang="de-DE" sz="2400" dirty="0">
                <a:solidFill>
                  <a:srgbClr val="000000"/>
                </a:solidFill>
              </a:rPr>
              <a:t> </a:t>
            </a:r>
            <a:r>
              <a:rPr lang="de-DE" altLang="de-DE" sz="2400" dirty="0" err="1">
                <a:solidFill>
                  <a:srgbClr val="000000"/>
                </a:solidFill>
              </a:rPr>
              <a:t>control</a:t>
            </a:r>
            <a:r>
              <a:rPr lang="de-DE" altLang="de-DE" sz="2400" dirty="0">
                <a:solidFill>
                  <a:srgbClr val="000000"/>
                </a:solidFill>
              </a:rPr>
              <a:t> rate</a:t>
            </a:r>
          </a:p>
        </p:txBody>
      </p:sp>
      <p:sp>
        <p:nvSpPr>
          <p:cNvPr id="43014" name="Textfeld 19"/>
          <p:cNvSpPr txBox="1">
            <a:spLocks noChangeArrowheads="1"/>
          </p:cNvSpPr>
          <p:nvPr/>
        </p:nvSpPr>
        <p:spPr bwMode="auto">
          <a:xfrm>
            <a:off x="6948488" y="2044700"/>
            <a:ext cx="9032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pPr eaLnBrk="1" hangingPunct="1">
              <a:buFontTx/>
              <a:buNone/>
            </a:pPr>
            <a:r>
              <a:rPr lang="de-DE" altLang="de-DE" sz="2400">
                <a:solidFill>
                  <a:srgbClr val="000000"/>
                </a:solidFill>
              </a:rPr>
              <a:t>25 Gy</a:t>
            </a:r>
          </a:p>
        </p:txBody>
      </p:sp>
      <p:sp>
        <p:nvSpPr>
          <p:cNvPr id="43015" name="Textfeld 20"/>
          <p:cNvSpPr txBox="1">
            <a:spLocks noChangeArrowheads="1"/>
          </p:cNvSpPr>
          <p:nvPr/>
        </p:nvSpPr>
        <p:spPr bwMode="auto">
          <a:xfrm>
            <a:off x="6981825" y="2895600"/>
            <a:ext cx="9032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pPr eaLnBrk="1" hangingPunct="1">
              <a:buFontTx/>
              <a:buNone/>
            </a:pPr>
            <a:r>
              <a:rPr lang="de-DE" altLang="de-DE" sz="2400">
                <a:solidFill>
                  <a:srgbClr val="000000"/>
                </a:solidFill>
              </a:rPr>
              <a:t>20 Gy</a:t>
            </a:r>
          </a:p>
        </p:txBody>
      </p:sp>
      <p:sp>
        <p:nvSpPr>
          <p:cNvPr id="43016" name="Textfeld 21"/>
          <p:cNvSpPr txBox="1">
            <a:spLocks noChangeArrowheads="1"/>
          </p:cNvSpPr>
          <p:nvPr/>
        </p:nvSpPr>
        <p:spPr bwMode="auto">
          <a:xfrm>
            <a:off x="6981825" y="3471863"/>
            <a:ext cx="9032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pPr eaLnBrk="1" hangingPunct="1">
              <a:buFontTx/>
              <a:buNone/>
            </a:pPr>
            <a:r>
              <a:rPr lang="de-DE" altLang="de-DE" sz="2400">
                <a:solidFill>
                  <a:srgbClr val="000000"/>
                </a:solidFill>
              </a:rPr>
              <a:t>15 Gy</a:t>
            </a:r>
          </a:p>
        </p:txBody>
      </p:sp>
      <p:pic>
        <p:nvPicPr>
          <p:cNvPr id="43017"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22" y="2060575"/>
            <a:ext cx="4859338" cy="25209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3018" name="Rechteck 3"/>
          <p:cNvSpPr>
            <a:spLocks noChangeArrowheads="1"/>
          </p:cNvSpPr>
          <p:nvPr/>
        </p:nvSpPr>
        <p:spPr bwMode="auto">
          <a:xfrm>
            <a:off x="179388" y="3500438"/>
            <a:ext cx="4346575" cy="1008062"/>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marL="190500" indent="-190500" eaLnBrk="0" hangingPunct="0">
              <a:defRPr sz="2800">
                <a:solidFill>
                  <a:schemeClr val="bg1"/>
                </a:solidFill>
                <a:latin typeface="Calibri" pitchFamily="34" charset="0"/>
                <a:ea typeface="MS PGothic" pitchFamily="34" charset="-128"/>
              </a:defRPr>
            </a:lvl1pPr>
            <a:lvl2pPr marL="742950" indent="-285750" eaLnBrk="0" hangingPunct="0">
              <a:defRPr sz="2800">
                <a:solidFill>
                  <a:schemeClr val="bg1"/>
                </a:solidFill>
                <a:latin typeface="Calibri" pitchFamily="34" charset="0"/>
                <a:ea typeface="MS PGothic" pitchFamily="34" charset="-128"/>
              </a:defRPr>
            </a:lvl2pPr>
            <a:lvl3pPr marL="1143000" indent="-228600" eaLnBrk="0" hangingPunct="0">
              <a:defRPr sz="2800">
                <a:solidFill>
                  <a:schemeClr val="bg1"/>
                </a:solidFill>
                <a:latin typeface="Calibri" pitchFamily="34" charset="0"/>
                <a:ea typeface="MS PGothic" pitchFamily="34" charset="-128"/>
              </a:defRPr>
            </a:lvl3pPr>
            <a:lvl4pPr marL="1600200" indent="-228600" eaLnBrk="0" hangingPunct="0">
              <a:defRPr sz="2800">
                <a:solidFill>
                  <a:schemeClr val="bg1"/>
                </a:solidFill>
                <a:latin typeface="Calibri" pitchFamily="34" charset="0"/>
                <a:ea typeface="MS PGothic" pitchFamily="34" charset="-128"/>
              </a:defRPr>
            </a:lvl4pPr>
            <a:lvl5pPr marL="2057400" indent="-228600" eaLnBrk="0" hangingPunct="0">
              <a:defRPr sz="28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800">
                <a:solidFill>
                  <a:schemeClr val="bg1"/>
                </a:solidFill>
                <a:latin typeface="Calibri" pitchFamily="34" charset="0"/>
                <a:ea typeface="MS PGothic" pitchFamily="34" charset="-128"/>
              </a:defRPr>
            </a:lvl9pPr>
          </a:lstStyle>
          <a:p>
            <a:pPr eaLnBrk="1" hangingPunct="1"/>
            <a:endParaRPr lang="de-DE" altLang="de-DE"/>
          </a:p>
        </p:txBody>
      </p:sp>
      <p:sp>
        <p:nvSpPr>
          <p:cNvPr id="3" name="Rechteck 2"/>
          <p:cNvSpPr/>
          <p:nvPr/>
        </p:nvSpPr>
        <p:spPr bwMode="auto">
          <a:xfrm>
            <a:off x="5364088" y="2204864"/>
            <a:ext cx="2664296" cy="360040"/>
          </a:xfrm>
          <a:prstGeom prst="rect">
            <a:avLst/>
          </a:prstGeom>
          <a:solidFill>
            <a:srgbClr val="FF0000">
              <a:alpha val="3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90500" marR="0" indent="-190500" algn="l" defTabSz="914400" rtl="0" eaLnBrk="1" fontAlgn="base" latinLnBrk="0" hangingPunct="1">
              <a:lnSpc>
                <a:spcPct val="100000"/>
              </a:lnSpc>
              <a:spcBef>
                <a:spcPct val="20000"/>
              </a:spcBef>
              <a:spcAft>
                <a:spcPct val="0"/>
              </a:spcAft>
              <a:buClrTx/>
              <a:buSzTx/>
              <a:buFontTx/>
              <a:buChar char="•"/>
              <a:tabLst/>
            </a:pPr>
            <a:endParaRPr kumimoji="0" lang="de-DE" sz="2800" b="0" i="0" u="none" strike="noStrike" cap="none" normalizeH="0" baseline="0" smtClean="0">
              <a:ln>
                <a:noFill/>
              </a:ln>
              <a:solidFill>
                <a:schemeClr val="bg1"/>
              </a:solidFill>
              <a:effectLst/>
              <a:latin typeface="Calibri" pitchFamily="34" charset="0"/>
            </a:endParaRPr>
          </a:p>
        </p:txBody>
      </p:sp>
      <p:sp>
        <p:nvSpPr>
          <p:cNvPr id="13" name="Rectangle 2"/>
          <p:cNvSpPr txBox="1">
            <a:spLocks noChangeArrowheads="1"/>
          </p:cNvSpPr>
          <p:nvPr/>
        </p:nvSpPr>
        <p:spPr>
          <a:xfrm>
            <a:off x="381000" y="495298"/>
            <a:ext cx="8382000" cy="673100"/>
          </a:xfrm>
          <a:prstGeom prst="rect">
            <a:avLst/>
          </a:prstGeom>
        </p:spPr>
        <p:txBody>
          <a:bodyPr vert="horz" lIns="0" tIns="0" rIns="0" bIns="0" rtlCol="0" anchor="t">
            <a:noAutofit/>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nl-NL" sz="2800" dirty="0" err="1" smtClean="0">
                <a:latin typeface="Verdana"/>
                <a:ea typeface="MS PGothic" charset="0"/>
                <a:cs typeface="Verdana"/>
              </a:rPr>
              <a:t>Ergebnisse</a:t>
            </a:r>
            <a:r>
              <a:rPr lang="nl-NL" sz="2800" dirty="0" smtClean="0">
                <a:latin typeface="Verdana"/>
                <a:ea typeface="MS PGothic" charset="0"/>
                <a:cs typeface="Verdana"/>
              </a:rPr>
              <a:t> BT bei </a:t>
            </a:r>
            <a:r>
              <a:rPr lang="nl-NL" sz="2800" dirty="0" err="1" smtClean="0">
                <a:latin typeface="Verdana"/>
                <a:ea typeface="MS PGothic" charset="0"/>
                <a:cs typeface="Verdana"/>
              </a:rPr>
              <a:t>hep</a:t>
            </a:r>
            <a:r>
              <a:rPr lang="nl-NL" sz="2800" dirty="0" smtClean="0">
                <a:latin typeface="Verdana"/>
                <a:ea typeface="MS PGothic" charset="0"/>
                <a:cs typeface="Verdana"/>
              </a:rPr>
              <a:t> </a:t>
            </a:r>
            <a:r>
              <a:rPr lang="nl-NL" sz="2800" dirty="0" err="1" smtClean="0">
                <a:latin typeface="Verdana"/>
                <a:ea typeface="MS PGothic" charset="0"/>
                <a:cs typeface="Verdana"/>
              </a:rPr>
              <a:t>mCRC</a:t>
            </a:r>
            <a:endParaRPr lang="nl-NL" sz="2800" dirty="0">
              <a:latin typeface="Verdana"/>
              <a:ea typeface="MS PGothic" charset="0"/>
              <a:cs typeface="Verdana"/>
            </a:endParaRPr>
          </a:p>
        </p:txBody>
      </p:sp>
      <p:sp>
        <p:nvSpPr>
          <p:cNvPr id="4" name="Textfeld 3"/>
          <p:cNvSpPr txBox="1"/>
          <p:nvPr/>
        </p:nvSpPr>
        <p:spPr>
          <a:xfrm>
            <a:off x="451554" y="1213555"/>
            <a:ext cx="914400" cy="914400"/>
          </a:xfrm>
          <a:prstGeom prst="rect">
            <a:avLst/>
          </a:prstGeom>
        </p:spPr>
        <p:txBody>
          <a:bodyPr vert="horz" wrap="none" lIns="0" tIns="0" rIns="0" bIns="0" rtlCol="0">
            <a:noAutofit/>
          </a:bodyPr>
          <a:lstStyle/>
          <a:p>
            <a:pPr>
              <a:buClr>
                <a:schemeClr val="bg2"/>
              </a:buClr>
              <a:buSzPct val="140000"/>
            </a:pPr>
            <a:r>
              <a:rPr lang="de-DE" altLang="de-DE" sz="2400" dirty="0">
                <a:solidFill>
                  <a:srgbClr val="000000"/>
                </a:solidFill>
              </a:rPr>
              <a:t>Overall </a:t>
            </a:r>
            <a:r>
              <a:rPr lang="de-DE" altLang="de-DE" sz="2400" dirty="0" err="1">
                <a:solidFill>
                  <a:srgbClr val="000000"/>
                </a:solidFill>
              </a:rPr>
              <a:t>survival</a:t>
            </a:r>
            <a:r>
              <a:rPr lang="de-DE" altLang="de-DE" sz="2400" dirty="0">
                <a:solidFill>
                  <a:srgbClr val="000000"/>
                </a:solidFill>
              </a:rPr>
              <a:t>: 23 Monate (median)</a:t>
            </a:r>
            <a:br>
              <a:rPr lang="de-DE" altLang="de-DE" sz="2400" dirty="0">
                <a:solidFill>
                  <a:srgbClr val="000000"/>
                </a:solidFill>
              </a:rPr>
            </a:br>
            <a:r>
              <a:rPr lang="de-DE" altLang="de-DE" sz="2400" dirty="0">
                <a:solidFill>
                  <a:srgbClr val="000000"/>
                </a:solidFill>
              </a:rPr>
              <a:t>ED der LM im Mittel 20 Monate vor der ersten BT!</a:t>
            </a:r>
            <a:endParaRPr lang="de-DE" sz="2400" dirty="0" smtClean="0"/>
          </a:p>
        </p:txBody>
      </p:sp>
    </p:spTree>
    <p:extLst>
      <p:ext uri="{BB962C8B-B14F-4D97-AF65-F5344CB8AC3E}">
        <p14:creationId xmlns:p14="http://schemas.microsoft.com/office/powerpoint/2010/main" val="3832818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07950" y="1125538"/>
            <a:ext cx="8856663" cy="55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a:tabLst>
                <a:tab pos="266700" algn="l"/>
              </a:tabLst>
              <a:defRPr sz="2600">
                <a:solidFill>
                  <a:schemeClr val="bg1"/>
                </a:solidFill>
                <a:latin typeface="Calibri" charset="0"/>
                <a:ea typeface="MS PGothic" charset="0"/>
                <a:cs typeface="MS PGothic" charset="0"/>
              </a:defRPr>
            </a:lvl1pPr>
            <a:lvl2pPr>
              <a:tabLst>
                <a:tab pos="266700" algn="l"/>
              </a:tabLst>
              <a:defRPr sz="2400">
                <a:solidFill>
                  <a:schemeClr val="bg1"/>
                </a:solidFill>
                <a:latin typeface="Calibri" charset="0"/>
                <a:ea typeface="MS PGothic" charset="0"/>
                <a:cs typeface="MS PGothic" charset="0"/>
              </a:defRPr>
            </a:lvl2pPr>
            <a:lvl3pPr>
              <a:tabLst>
                <a:tab pos="266700" algn="l"/>
              </a:tabLst>
              <a:defRPr sz="2200">
                <a:solidFill>
                  <a:schemeClr val="bg1"/>
                </a:solidFill>
                <a:latin typeface="Calibri" charset="0"/>
                <a:ea typeface="MS PGothic" charset="0"/>
                <a:cs typeface="MS PGothic" charset="0"/>
              </a:defRPr>
            </a:lvl3pPr>
            <a:lvl4pPr>
              <a:tabLst>
                <a:tab pos="266700" algn="l"/>
              </a:tabLst>
              <a:defRPr sz="2000">
                <a:solidFill>
                  <a:schemeClr val="bg1"/>
                </a:solidFill>
                <a:latin typeface="Calibri" charset="0"/>
                <a:ea typeface="MS PGothic" charset="0"/>
                <a:cs typeface="MS PGothic" charset="0"/>
              </a:defRPr>
            </a:lvl4pPr>
            <a:lvl5pPr>
              <a:tabLst>
                <a:tab pos="266700" algn="l"/>
              </a:tabLst>
              <a:defRPr>
                <a:solidFill>
                  <a:schemeClr val="bg1"/>
                </a:solidFill>
                <a:latin typeface="Calibri" charset="0"/>
                <a:ea typeface="MS PGothic" charset="0"/>
                <a:cs typeface="MS PGothic" charset="0"/>
              </a:defRPr>
            </a:lvl5pPr>
            <a:lvl6pPr eaLnBrk="0" hangingPunct="0">
              <a:tabLst>
                <a:tab pos="266700" algn="l"/>
              </a:tabLst>
              <a:defRPr>
                <a:solidFill>
                  <a:schemeClr val="bg1"/>
                </a:solidFill>
                <a:latin typeface="Calibri" charset="0"/>
                <a:ea typeface="MS PGothic" charset="0"/>
                <a:cs typeface="MS PGothic" charset="0"/>
              </a:defRPr>
            </a:lvl6pPr>
            <a:lvl7pPr eaLnBrk="0" hangingPunct="0">
              <a:tabLst>
                <a:tab pos="266700" algn="l"/>
              </a:tabLst>
              <a:defRPr>
                <a:solidFill>
                  <a:schemeClr val="bg1"/>
                </a:solidFill>
                <a:latin typeface="Calibri" charset="0"/>
                <a:ea typeface="MS PGothic" charset="0"/>
                <a:cs typeface="MS PGothic" charset="0"/>
              </a:defRPr>
            </a:lvl7pPr>
            <a:lvl8pPr eaLnBrk="0" hangingPunct="0">
              <a:tabLst>
                <a:tab pos="266700" algn="l"/>
              </a:tabLst>
              <a:defRPr>
                <a:solidFill>
                  <a:schemeClr val="bg1"/>
                </a:solidFill>
                <a:latin typeface="Calibri" charset="0"/>
                <a:ea typeface="MS PGothic" charset="0"/>
                <a:cs typeface="MS PGothic" charset="0"/>
              </a:defRPr>
            </a:lvl8pPr>
            <a:lvl9pPr eaLnBrk="0" hangingPunct="0">
              <a:tabLst>
                <a:tab pos="266700" algn="l"/>
              </a:tabLst>
              <a:defRPr>
                <a:solidFill>
                  <a:schemeClr val="bg1"/>
                </a:solidFill>
                <a:latin typeface="Calibri" charset="0"/>
                <a:ea typeface="MS PGothic" charset="0"/>
                <a:cs typeface="MS PGothic" charset="0"/>
              </a:defRPr>
            </a:lvl9pPr>
          </a:lstStyle>
          <a:p>
            <a:pPr eaLnBrk="1" hangingPunct="1">
              <a:lnSpc>
                <a:spcPct val="110000"/>
              </a:lnSpc>
              <a:spcBef>
                <a:spcPct val="50000"/>
              </a:spcBef>
              <a:defRPr/>
            </a:pPr>
            <a:r>
              <a:rPr lang="de-DE" sz="2800" dirty="0" smtClean="0">
                <a:solidFill>
                  <a:srgbClr val="000000"/>
                </a:solidFill>
              </a:rPr>
              <a:t>Gesamtüberleben nach RFA, vorbehandelte Patienten</a:t>
            </a:r>
          </a:p>
        </p:txBody>
      </p:sp>
      <p:pic>
        <p:nvPicPr>
          <p:cNvPr id="61443"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1989138"/>
            <a:ext cx="6091238"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4" name="Textfeld 2"/>
          <p:cNvSpPr txBox="1">
            <a:spLocks noChangeArrowheads="1"/>
          </p:cNvSpPr>
          <p:nvPr/>
        </p:nvSpPr>
        <p:spPr bwMode="auto">
          <a:xfrm>
            <a:off x="3376613" y="3163888"/>
            <a:ext cx="3211512"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a:buFontTx/>
              <a:buNone/>
            </a:pPr>
            <a:r>
              <a:rPr lang="de-DE" sz="2000">
                <a:solidFill>
                  <a:srgbClr val="262626"/>
                </a:solidFill>
              </a:rPr>
              <a:t>Medianes Gesamtüberleben: </a:t>
            </a:r>
          </a:p>
          <a:p>
            <a:pPr>
              <a:buFontTx/>
              <a:buNone/>
            </a:pPr>
            <a:r>
              <a:rPr lang="de-DE" sz="2000">
                <a:solidFill>
                  <a:srgbClr val="262626"/>
                </a:solidFill>
              </a:rPr>
              <a:t>24 Monate</a:t>
            </a:r>
          </a:p>
        </p:txBody>
      </p:sp>
      <p:sp>
        <p:nvSpPr>
          <p:cNvPr id="61445" name="Textfeld 2"/>
          <p:cNvSpPr txBox="1">
            <a:spLocks noChangeArrowheads="1"/>
          </p:cNvSpPr>
          <p:nvPr/>
        </p:nvSpPr>
        <p:spPr bwMode="auto">
          <a:xfrm>
            <a:off x="7235825" y="5732463"/>
            <a:ext cx="18653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buFontTx/>
              <a:buNone/>
            </a:pPr>
            <a:r>
              <a:rPr lang="de-DE" sz="1200" dirty="0" err="1">
                <a:solidFill>
                  <a:srgbClr val="000000"/>
                </a:solidFill>
              </a:rPr>
              <a:t>Siperstein</a:t>
            </a:r>
            <a:r>
              <a:rPr lang="de-DE" sz="1200" dirty="0">
                <a:solidFill>
                  <a:srgbClr val="000000"/>
                </a:solidFill>
              </a:rPr>
              <a:t>,  Ann </a:t>
            </a:r>
            <a:r>
              <a:rPr lang="de-DE" sz="1200" dirty="0" err="1">
                <a:solidFill>
                  <a:srgbClr val="000000"/>
                </a:solidFill>
              </a:rPr>
              <a:t>Surg</a:t>
            </a:r>
            <a:r>
              <a:rPr lang="de-DE" sz="1200" dirty="0">
                <a:solidFill>
                  <a:srgbClr val="000000"/>
                </a:solidFill>
              </a:rPr>
              <a:t>, 2007</a:t>
            </a:r>
          </a:p>
        </p:txBody>
      </p:sp>
      <p:sp>
        <p:nvSpPr>
          <p:cNvPr id="7" name="Rectangle 2"/>
          <p:cNvSpPr txBox="1">
            <a:spLocks noChangeArrowheads="1"/>
          </p:cNvSpPr>
          <p:nvPr/>
        </p:nvSpPr>
        <p:spPr>
          <a:xfrm>
            <a:off x="381000" y="424743"/>
            <a:ext cx="8382000" cy="673100"/>
          </a:xfrm>
          <a:prstGeom prst="rect">
            <a:avLst/>
          </a:prstGeom>
        </p:spPr>
        <p:txBody>
          <a:bodyPr vert="horz" lIns="0" tIns="0" rIns="0" bIns="0" rtlCol="0" anchor="t">
            <a:noAutofit/>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nl-NL" sz="2800" dirty="0" err="1" smtClean="0">
                <a:latin typeface="Verdana"/>
                <a:ea typeface="MS PGothic" charset="0"/>
                <a:cs typeface="Verdana"/>
              </a:rPr>
              <a:t>Ergebnisse</a:t>
            </a:r>
            <a:r>
              <a:rPr lang="nl-NL" sz="2800" dirty="0" smtClean="0">
                <a:latin typeface="Verdana"/>
                <a:ea typeface="MS PGothic" charset="0"/>
                <a:cs typeface="Verdana"/>
              </a:rPr>
              <a:t> BT bei </a:t>
            </a:r>
            <a:r>
              <a:rPr lang="nl-NL" sz="2800" dirty="0" err="1" smtClean="0">
                <a:latin typeface="Verdana"/>
                <a:ea typeface="MS PGothic" charset="0"/>
                <a:cs typeface="Verdana"/>
              </a:rPr>
              <a:t>hep</a:t>
            </a:r>
            <a:r>
              <a:rPr lang="nl-NL" sz="2800" dirty="0" smtClean="0">
                <a:latin typeface="Verdana"/>
                <a:ea typeface="MS PGothic" charset="0"/>
                <a:cs typeface="Verdana"/>
              </a:rPr>
              <a:t> </a:t>
            </a:r>
            <a:r>
              <a:rPr lang="nl-NL" sz="2800" dirty="0" err="1" smtClean="0">
                <a:latin typeface="Verdana"/>
                <a:ea typeface="MS PGothic" charset="0"/>
                <a:cs typeface="Verdana"/>
              </a:rPr>
              <a:t>mCRC</a:t>
            </a:r>
            <a:r>
              <a:rPr lang="nl-NL" sz="2800" dirty="0" smtClean="0">
                <a:latin typeface="Verdana"/>
                <a:ea typeface="MS PGothic" charset="0"/>
                <a:cs typeface="Verdana"/>
              </a:rPr>
              <a:t> </a:t>
            </a:r>
            <a:r>
              <a:rPr lang="mr-IN" sz="2800" dirty="0" smtClean="0">
                <a:latin typeface="Verdana"/>
                <a:ea typeface="MS PGothic" charset="0"/>
                <a:cs typeface="Verdana"/>
              </a:rPr>
              <a:t>–</a:t>
            </a:r>
            <a:r>
              <a:rPr lang="nl-NL" sz="2800" dirty="0" smtClean="0">
                <a:latin typeface="Verdana"/>
                <a:ea typeface="MS PGothic" charset="0"/>
                <a:cs typeface="Verdana"/>
              </a:rPr>
              <a:t> </a:t>
            </a:r>
            <a:r>
              <a:rPr lang="nl-NL" sz="2800" dirty="0" err="1" smtClean="0">
                <a:latin typeface="Verdana"/>
                <a:ea typeface="MS PGothic" charset="0"/>
                <a:cs typeface="Verdana"/>
              </a:rPr>
              <a:t>Vergleich</a:t>
            </a:r>
            <a:r>
              <a:rPr lang="nl-NL" sz="2800" dirty="0" smtClean="0">
                <a:latin typeface="Verdana"/>
                <a:ea typeface="MS PGothic" charset="0"/>
                <a:cs typeface="Verdana"/>
              </a:rPr>
              <a:t> </a:t>
            </a:r>
            <a:r>
              <a:rPr lang="nl-NL" sz="2800" dirty="0" err="1" smtClean="0">
                <a:latin typeface="Verdana"/>
                <a:ea typeface="MS PGothic" charset="0"/>
                <a:cs typeface="Verdana"/>
              </a:rPr>
              <a:t>zur</a:t>
            </a:r>
            <a:r>
              <a:rPr lang="nl-NL" sz="2800" dirty="0" smtClean="0">
                <a:latin typeface="Verdana"/>
                <a:ea typeface="MS PGothic" charset="0"/>
                <a:cs typeface="Verdana"/>
              </a:rPr>
              <a:t> RFA</a:t>
            </a:r>
            <a:endParaRPr lang="nl-NL" sz="2800" dirty="0">
              <a:latin typeface="Verdana"/>
              <a:ea typeface="MS PGothic" charset="0"/>
              <a:cs typeface="Verdana"/>
            </a:endParaRPr>
          </a:p>
        </p:txBody>
      </p:sp>
    </p:spTree>
    <p:extLst>
      <p:ext uri="{BB962C8B-B14F-4D97-AF65-F5344CB8AC3E}">
        <p14:creationId xmlns:p14="http://schemas.microsoft.com/office/powerpoint/2010/main" val="284920723"/>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2"/>
          <p:cNvPicPr>
            <a:picLocks/>
          </p:cNvPicPr>
          <p:nvPr/>
        </p:nvPicPr>
        <p:blipFill rotWithShape="1">
          <a:blip r:embed="rId2">
            <a:extLst>
              <a:ext uri="{28A0092B-C50C-407E-A947-70E740481C1C}">
                <a14:useLocalDpi xmlns:a14="http://schemas.microsoft.com/office/drawing/2010/main" val="0"/>
              </a:ext>
            </a:extLst>
          </a:blip>
          <a:srcRect l="15544" t="7900" r="36743" b="7699"/>
          <a:stretch/>
        </p:blipFill>
        <p:spPr>
          <a:xfrm>
            <a:off x="467545" y="1340768"/>
            <a:ext cx="2448272" cy="3096344"/>
          </a:xfrm>
          <a:prstGeom prst="rect">
            <a:avLst/>
          </a:prstGeom>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944" r="20975"/>
          <a:stretch/>
        </p:blipFill>
        <p:spPr bwMode="auto">
          <a:xfrm>
            <a:off x="3059833" y="1340768"/>
            <a:ext cx="3024336" cy="31096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Grafik 2"/>
          <p:cNvPicPr>
            <a:picLocks/>
          </p:cNvPicPr>
          <p:nvPr/>
        </p:nvPicPr>
        <p:blipFill rotWithShape="1">
          <a:blip r:embed="rId4">
            <a:extLst>
              <a:ext uri="{28A0092B-C50C-407E-A947-70E740481C1C}">
                <a14:useLocalDpi xmlns:a14="http://schemas.microsoft.com/office/drawing/2010/main" val="0"/>
              </a:ext>
            </a:extLst>
          </a:blip>
          <a:srcRect l="16571" t="11634" r="35460" b="6205"/>
          <a:stretch/>
        </p:blipFill>
        <p:spPr>
          <a:xfrm>
            <a:off x="6228185" y="1340769"/>
            <a:ext cx="2448271" cy="3096343"/>
          </a:xfrm>
          <a:prstGeom prst="rect">
            <a:avLst/>
          </a:prstGeom>
        </p:spPr>
      </p:pic>
      <p:sp>
        <p:nvSpPr>
          <p:cNvPr id="4" name="Textfeld 3"/>
          <p:cNvSpPr txBox="1"/>
          <p:nvPr/>
        </p:nvSpPr>
        <p:spPr>
          <a:xfrm>
            <a:off x="1043609" y="3861048"/>
            <a:ext cx="1136850" cy="369332"/>
          </a:xfrm>
          <a:prstGeom prst="rect">
            <a:avLst/>
          </a:prstGeom>
          <a:noFill/>
        </p:spPr>
        <p:txBody>
          <a:bodyPr wrap="none" rtlCol="0">
            <a:spAutoFit/>
          </a:bodyPr>
          <a:lstStyle/>
          <a:p>
            <a:pPr>
              <a:buNone/>
            </a:pPr>
            <a:r>
              <a:rPr lang="de-DE" dirty="0" err="1" smtClean="0">
                <a:solidFill>
                  <a:schemeClr val="bg1"/>
                </a:solidFill>
              </a:rPr>
              <a:t>baseline</a:t>
            </a:r>
            <a:endParaRPr lang="de-DE" dirty="0">
              <a:solidFill>
                <a:schemeClr val="bg1"/>
              </a:solidFill>
            </a:endParaRPr>
          </a:p>
        </p:txBody>
      </p:sp>
      <p:sp>
        <p:nvSpPr>
          <p:cNvPr id="17" name="Textfeld 16"/>
          <p:cNvSpPr txBox="1"/>
          <p:nvPr/>
        </p:nvSpPr>
        <p:spPr>
          <a:xfrm>
            <a:off x="3540899" y="3913892"/>
            <a:ext cx="1633524" cy="369332"/>
          </a:xfrm>
          <a:prstGeom prst="rect">
            <a:avLst/>
          </a:prstGeom>
          <a:noFill/>
        </p:spPr>
        <p:txBody>
          <a:bodyPr wrap="none" rtlCol="0">
            <a:spAutoFit/>
          </a:bodyPr>
          <a:lstStyle/>
          <a:p>
            <a:pPr>
              <a:buNone/>
            </a:pPr>
            <a:r>
              <a:rPr lang="de-DE" dirty="0" smtClean="0">
                <a:solidFill>
                  <a:schemeClr val="bg1"/>
                </a:solidFill>
              </a:rPr>
              <a:t>BT mit 20Gy</a:t>
            </a:r>
            <a:endParaRPr lang="de-DE" dirty="0">
              <a:solidFill>
                <a:schemeClr val="bg1"/>
              </a:solidFill>
            </a:endParaRPr>
          </a:p>
        </p:txBody>
      </p:sp>
      <p:sp>
        <p:nvSpPr>
          <p:cNvPr id="18" name="Textfeld 17"/>
          <p:cNvSpPr txBox="1"/>
          <p:nvPr/>
        </p:nvSpPr>
        <p:spPr>
          <a:xfrm>
            <a:off x="7092281" y="3933056"/>
            <a:ext cx="934871" cy="369332"/>
          </a:xfrm>
          <a:prstGeom prst="rect">
            <a:avLst/>
          </a:prstGeom>
          <a:noFill/>
        </p:spPr>
        <p:txBody>
          <a:bodyPr wrap="none" rtlCol="0">
            <a:spAutoFit/>
          </a:bodyPr>
          <a:lstStyle/>
          <a:p>
            <a:pPr>
              <a:buNone/>
            </a:pPr>
            <a:r>
              <a:rPr lang="de-DE" dirty="0" smtClean="0">
                <a:solidFill>
                  <a:schemeClr val="bg1"/>
                </a:solidFill>
              </a:rPr>
              <a:t>1 a FU</a:t>
            </a:r>
            <a:endParaRPr lang="de-DE" dirty="0">
              <a:solidFill>
                <a:schemeClr val="bg1"/>
              </a:solidFill>
            </a:endParaRPr>
          </a:p>
        </p:txBody>
      </p:sp>
      <p:grpSp>
        <p:nvGrpSpPr>
          <p:cNvPr id="6" name="Gruppierung 5"/>
          <p:cNvGrpSpPr/>
          <p:nvPr/>
        </p:nvGrpSpPr>
        <p:grpSpPr>
          <a:xfrm>
            <a:off x="6228184" y="1354096"/>
            <a:ext cx="2448272" cy="3096344"/>
            <a:chOff x="4211960" y="3279148"/>
            <a:chExt cx="2448272" cy="3096344"/>
          </a:xfrm>
        </p:grpSpPr>
        <p:pic>
          <p:nvPicPr>
            <p:cNvPr id="14" name="Grafik 2"/>
            <p:cNvPicPr>
              <a:picLocks/>
            </p:cNvPicPr>
            <p:nvPr/>
          </p:nvPicPr>
          <p:blipFill rotWithShape="1">
            <a:blip r:embed="rId5">
              <a:extLst>
                <a:ext uri="{28A0092B-C50C-407E-A947-70E740481C1C}">
                  <a14:useLocalDpi xmlns:a14="http://schemas.microsoft.com/office/drawing/2010/main" val="0"/>
                </a:ext>
              </a:extLst>
            </a:blip>
            <a:srcRect l="15031" t="12382" r="38282" b="6578"/>
            <a:stretch/>
          </p:blipFill>
          <p:spPr>
            <a:xfrm>
              <a:off x="4211960" y="3279148"/>
              <a:ext cx="2448272" cy="3096344"/>
            </a:xfrm>
            <a:prstGeom prst="rect">
              <a:avLst/>
            </a:prstGeom>
          </p:spPr>
        </p:pic>
        <p:sp>
          <p:nvSpPr>
            <p:cNvPr id="19" name="Textfeld 18"/>
            <p:cNvSpPr txBox="1"/>
            <p:nvPr/>
          </p:nvSpPr>
          <p:spPr>
            <a:xfrm>
              <a:off x="4874320" y="5871437"/>
              <a:ext cx="934871" cy="369332"/>
            </a:xfrm>
            <a:prstGeom prst="rect">
              <a:avLst/>
            </a:prstGeom>
            <a:noFill/>
          </p:spPr>
          <p:txBody>
            <a:bodyPr wrap="none" rtlCol="0">
              <a:spAutoFit/>
            </a:bodyPr>
            <a:lstStyle/>
            <a:p>
              <a:pPr>
                <a:buNone/>
              </a:pPr>
              <a:r>
                <a:rPr lang="de-DE" dirty="0">
                  <a:solidFill>
                    <a:schemeClr val="bg1"/>
                  </a:solidFill>
                </a:rPr>
                <a:t>2</a:t>
              </a:r>
              <a:r>
                <a:rPr lang="de-DE" dirty="0" smtClean="0">
                  <a:solidFill>
                    <a:schemeClr val="bg1"/>
                  </a:solidFill>
                </a:rPr>
                <a:t> a FU</a:t>
              </a:r>
              <a:endParaRPr lang="de-DE" dirty="0">
                <a:solidFill>
                  <a:schemeClr val="bg1"/>
                </a:solidFill>
              </a:endParaRPr>
            </a:p>
          </p:txBody>
        </p:sp>
      </p:grpSp>
      <p:grpSp>
        <p:nvGrpSpPr>
          <p:cNvPr id="8" name="Gruppierung 7"/>
          <p:cNvGrpSpPr/>
          <p:nvPr/>
        </p:nvGrpSpPr>
        <p:grpSpPr>
          <a:xfrm>
            <a:off x="6228184" y="1327441"/>
            <a:ext cx="2448272" cy="3096344"/>
            <a:chOff x="-1764703" y="1429616"/>
            <a:chExt cx="2448272" cy="3096344"/>
          </a:xfrm>
        </p:grpSpPr>
        <p:pic>
          <p:nvPicPr>
            <p:cNvPr id="15" name="Grafik 2"/>
            <p:cNvPicPr>
              <a:picLocks/>
            </p:cNvPicPr>
            <p:nvPr/>
          </p:nvPicPr>
          <p:blipFill rotWithShape="1">
            <a:blip r:embed="rId6">
              <a:extLst>
                <a:ext uri="{28A0092B-C50C-407E-A947-70E740481C1C}">
                  <a14:useLocalDpi xmlns:a14="http://schemas.microsoft.com/office/drawing/2010/main" val="0"/>
                </a:ext>
              </a:extLst>
            </a:blip>
            <a:srcRect l="34061" t="36647" r="44581" b="25298"/>
            <a:stretch/>
          </p:blipFill>
          <p:spPr>
            <a:xfrm>
              <a:off x="-1764703" y="1429616"/>
              <a:ext cx="2448272" cy="3096344"/>
            </a:xfrm>
            <a:prstGeom prst="rect">
              <a:avLst/>
            </a:prstGeom>
          </p:spPr>
        </p:pic>
        <p:sp>
          <p:nvSpPr>
            <p:cNvPr id="21" name="Textfeld 20"/>
            <p:cNvSpPr txBox="1"/>
            <p:nvPr/>
          </p:nvSpPr>
          <p:spPr>
            <a:xfrm>
              <a:off x="-1188639" y="4030288"/>
              <a:ext cx="1165704" cy="369332"/>
            </a:xfrm>
            <a:prstGeom prst="rect">
              <a:avLst/>
            </a:prstGeom>
            <a:noFill/>
          </p:spPr>
          <p:txBody>
            <a:bodyPr wrap="none" rtlCol="0">
              <a:spAutoFit/>
            </a:bodyPr>
            <a:lstStyle/>
            <a:p>
              <a:pPr>
                <a:buNone/>
              </a:pPr>
              <a:r>
                <a:rPr lang="de-DE" dirty="0" smtClean="0">
                  <a:solidFill>
                    <a:schemeClr val="bg1"/>
                  </a:solidFill>
                </a:rPr>
                <a:t>2,5 a FU</a:t>
              </a:r>
              <a:endParaRPr lang="de-DE" dirty="0">
                <a:solidFill>
                  <a:schemeClr val="bg1"/>
                </a:solidFill>
              </a:endParaRPr>
            </a:p>
          </p:txBody>
        </p:sp>
      </p:grpSp>
      <p:pic>
        <p:nvPicPr>
          <p:cNvPr id="16" name="Picture 2" descr="X:\Eigene Dateien\1471249988phass\2016-08-15_09385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07" t="10112" r="37252" b="20611"/>
          <a:stretch/>
        </p:blipFill>
        <p:spPr bwMode="auto">
          <a:xfrm>
            <a:off x="4572000" y="4581128"/>
            <a:ext cx="3281528" cy="2042903"/>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3" descr="X:\Eigene Dateien\1471249988phass\2016-08-15_09385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4" t="10351" r="37670" b="21292"/>
          <a:stretch/>
        </p:blipFill>
        <p:spPr bwMode="auto">
          <a:xfrm>
            <a:off x="1619672" y="4581128"/>
            <a:ext cx="3263449" cy="201622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feld 22"/>
          <p:cNvSpPr txBox="1"/>
          <p:nvPr/>
        </p:nvSpPr>
        <p:spPr>
          <a:xfrm>
            <a:off x="3996130" y="5445224"/>
            <a:ext cx="1165704" cy="369332"/>
          </a:xfrm>
          <a:prstGeom prst="rect">
            <a:avLst/>
          </a:prstGeom>
          <a:noFill/>
        </p:spPr>
        <p:txBody>
          <a:bodyPr wrap="none" rtlCol="0">
            <a:spAutoFit/>
          </a:bodyPr>
          <a:lstStyle/>
          <a:p>
            <a:pPr>
              <a:buNone/>
            </a:pPr>
            <a:r>
              <a:rPr lang="de-DE" dirty="0" smtClean="0">
                <a:solidFill>
                  <a:schemeClr val="bg1"/>
                </a:solidFill>
              </a:rPr>
              <a:t>2,5 a FU</a:t>
            </a:r>
            <a:endParaRPr lang="de-DE" dirty="0">
              <a:solidFill>
                <a:schemeClr val="bg1"/>
              </a:solidFill>
            </a:endParaRPr>
          </a:p>
        </p:txBody>
      </p:sp>
      <p:sp>
        <p:nvSpPr>
          <p:cNvPr id="20" name="Titel 1"/>
          <p:cNvSpPr>
            <a:spLocks noGrp="1"/>
          </p:cNvSpPr>
          <p:nvPr>
            <p:ph type="title"/>
          </p:nvPr>
        </p:nvSpPr>
        <p:spPr>
          <a:xfrm>
            <a:off x="381000" y="241300"/>
            <a:ext cx="8382000" cy="673100"/>
          </a:xfrm>
        </p:spPr>
        <p:txBody>
          <a:bodyPr/>
          <a:lstStyle/>
          <a:p>
            <a:r>
              <a:rPr lang="de-DE" altLang="de-DE" sz="2800" dirty="0" smtClean="0"/>
              <a:t>BT von zentralen Tumoren/am Leberhilus</a:t>
            </a:r>
          </a:p>
        </p:txBody>
      </p:sp>
    </p:spTree>
    <p:extLst>
      <p:ext uri="{BB962C8B-B14F-4D97-AF65-F5344CB8AC3E}">
        <p14:creationId xmlns:p14="http://schemas.microsoft.com/office/powerpoint/2010/main" val="202255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4"/>
          <p:cNvPicPr>
            <a:picLocks noChangeAspect="1" noChangeArrowheads="1"/>
          </p:cNvPicPr>
          <p:nvPr/>
        </p:nvPicPr>
        <p:blipFill rotWithShape="1">
          <a:blip r:embed="rId3"/>
          <a:srcRect l="6719" t="19059" r="37837" b="5782"/>
          <a:stretch/>
        </p:blipFill>
        <p:spPr bwMode="auto">
          <a:xfrm>
            <a:off x="971550" y="1341438"/>
            <a:ext cx="3382963" cy="280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15" name="Picture 2" descr="X:\Eigene Dateien\1471249988phass\2016-08-15_093853.jpg"/>
          <p:cNvPicPr>
            <a:picLocks noChangeAspect="1" noChangeArrowheads="1"/>
          </p:cNvPicPr>
          <p:nvPr/>
        </p:nvPicPr>
        <p:blipFill>
          <a:blip r:embed="rId4">
            <a:extLst>
              <a:ext uri="{28A0092B-C50C-407E-A947-70E740481C1C}">
                <a14:useLocalDpi xmlns:a14="http://schemas.microsoft.com/office/drawing/2010/main" val="0"/>
              </a:ext>
            </a:extLst>
          </a:blip>
          <a:srcRect l="2007" t="10112" r="37251" b="20612"/>
          <a:stretch>
            <a:fillRect/>
          </a:stretch>
        </p:blipFill>
        <p:spPr bwMode="auto">
          <a:xfrm>
            <a:off x="4427538" y="4221163"/>
            <a:ext cx="3889375" cy="237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1" name="Picture 8"/>
          <p:cNvPicPr>
            <a:picLocks noChangeAspect="1" noChangeArrowheads="1"/>
          </p:cNvPicPr>
          <p:nvPr/>
        </p:nvPicPr>
        <p:blipFill>
          <a:blip r:embed="rId5">
            <a:extLst>
              <a:ext uri="{28A0092B-C50C-407E-A947-70E740481C1C}">
                <a14:useLocalDpi xmlns:a14="http://schemas.microsoft.com/office/drawing/2010/main" val="0"/>
              </a:ext>
            </a:extLst>
          </a:blip>
          <a:srcRect l="21776" t="27936" r="50145" b="34039"/>
          <a:stretch>
            <a:fillRect/>
          </a:stretch>
        </p:blipFill>
        <p:spPr bwMode="auto">
          <a:xfrm>
            <a:off x="4427538" y="1341438"/>
            <a:ext cx="3889375" cy="28082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02" name="Picture 2" descr="X:\Eigene Dateien\1257502102npeters\Bild [7].jpg"/>
          <p:cNvPicPr>
            <a:picLocks noChangeAspect="1" noChangeArrowheads="1"/>
          </p:cNvPicPr>
          <p:nvPr/>
        </p:nvPicPr>
        <p:blipFill>
          <a:blip r:embed="rId6">
            <a:extLst>
              <a:ext uri="{28A0092B-C50C-407E-A947-70E740481C1C}">
                <a14:useLocalDpi xmlns:a14="http://schemas.microsoft.com/office/drawing/2010/main" val="0"/>
              </a:ext>
            </a:extLst>
          </a:blip>
          <a:srcRect l="10002" r="4204"/>
          <a:stretch>
            <a:fillRect/>
          </a:stretch>
        </p:blipFill>
        <p:spPr bwMode="auto">
          <a:xfrm>
            <a:off x="971550" y="4221163"/>
            <a:ext cx="3373438" cy="237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3" name="Bild 5"/>
          <p:cNvPicPr>
            <a:picLocks noChangeAspect="1"/>
          </p:cNvPicPr>
          <p:nvPr/>
        </p:nvPicPr>
        <p:blipFill>
          <a:blip r:embed="rId7" cstate="print">
            <a:extLst>
              <a:ext uri="{28A0092B-C50C-407E-A947-70E740481C1C}">
                <a14:useLocalDpi xmlns:a14="http://schemas.microsoft.com/office/drawing/2010/main" val="0"/>
              </a:ext>
            </a:extLst>
          </a:blip>
          <a:srcRect l="8916" t="22375" r="30904" b="61163"/>
          <a:stretch>
            <a:fillRect/>
          </a:stretch>
        </p:blipFill>
        <p:spPr bwMode="auto">
          <a:xfrm>
            <a:off x="5327650" y="3429000"/>
            <a:ext cx="3816350" cy="65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4" name="Bild 6"/>
          <p:cNvPicPr>
            <a:picLocks noChangeAspect="1"/>
          </p:cNvPicPr>
          <p:nvPr/>
        </p:nvPicPr>
        <p:blipFill>
          <a:blip r:embed="rId8" cstate="print">
            <a:extLst>
              <a:ext uri="{28A0092B-C50C-407E-A947-70E740481C1C}">
                <a14:useLocalDpi xmlns:a14="http://schemas.microsoft.com/office/drawing/2010/main" val="0"/>
              </a:ext>
            </a:extLst>
          </a:blip>
          <a:srcRect l="9259" t="22099" r="31763" b="62535"/>
          <a:stretch>
            <a:fillRect/>
          </a:stretch>
        </p:blipFill>
        <p:spPr bwMode="auto">
          <a:xfrm>
            <a:off x="5400675" y="5949950"/>
            <a:ext cx="3779838"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el 1"/>
          <p:cNvSpPr>
            <a:spLocks noGrp="1"/>
          </p:cNvSpPr>
          <p:nvPr>
            <p:ph type="title"/>
          </p:nvPr>
        </p:nvSpPr>
        <p:spPr>
          <a:xfrm>
            <a:off x="381000" y="241300"/>
            <a:ext cx="8382000" cy="673100"/>
          </a:xfrm>
        </p:spPr>
        <p:txBody>
          <a:bodyPr/>
          <a:lstStyle/>
          <a:p>
            <a:r>
              <a:rPr lang="de-DE" altLang="de-DE" sz="2800" dirty="0" smtClean="0"/>
              <a:t>BT </a:t>
            </a:r>
            <a:r>
              <a:rPr lang="mr-IN" altLang="de-DE" sz="2800" dirty="0" smtClean="0"/>
              <a:t>–</a:t>
            </a:r>
            <a:r>
              <a:rPr lang="de-DE" altLang="de-DE" sz="2800" dirty="0" smtClean="0"/>
              <a:t> nicht nur in der Leber einsetzbar</a:t>
            </a:r>
          </a:p>
        </p:txBody>
      </p:sp>
    </p:spTree>
    <p:extLst>
      <p:ext uri="{BB962C8B-B14F-4D97-AF65-F5344CB8AC3E}">
        <p14:creationId xmlns:p14="http://schemas.microsoft.com/office/powerpoint/2010/main" val="378160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Font typeface="Wingdings" pitchFamily="2" charset="2"/>
              <a:buNone/>
              <a:defRPr/>
            </a:pPr>
            <a:r>
              <a:rPr lang="fr-FR" sz="2000" b="1" dirty="0" err="1">
                <a:solidFill>
                  <a:schemeClr val="tx2"/>
                </a:solidFill>
                <a:ea typeface="+mn-ea"/>
                <a:cs typeface="+mn-cs"/>
              </a:rPr>
              <a:t>recommendation</a:t>
            </a:r>
            <a:r>
              <a:rPr lang="fr-FR" sz="2000" b="1" dirty="0">
                <a:solidFill>
                  <a:schemeClr val="tx2"/>
                </a:solidFill>
                <a:ea typeface="+mn-ea"/>
                <a:cs typeface="+mn-cs"/>
              </a:rPr>
              <a:t> 15: local ablation techniques</a:t>
            </a:r>
            <a:r>
              <a:rPr lang="fr-FR" sz="2000" b="1" dirty="0" smtClean="0">
                <a:solidFill>
                  <a:schemeClr val="tx2"/>
                </a:solidFill>
                <a:ea typeface="+mn-ea"/>
                <a:cs typeface="+mn-cs"/>
              </a:rPr>
              <a:t>.</a:t>
            </a:r>
          </a:p>
          <a:p>
            <a:pPr marL="0" indent="0">
              <a:buFont typeface="Wingdings" pitchFamily="2" charset="2"/>
              <a:buNone/>
              <a:defRPr/>
            </a:pPr>
            <a:endParaRPr lang="fr-FR" sz="1778" dirty="0">
              <a:ea typeface="+mn-ea"/>
              <a:cs typeface="+mn-cs"/>
            </a:endParaRPr>
          </a:p>
          <a:p>
            <a:pPr marL="304804" indent="-304804">
              <a:buFont typeface="Wingdings" pitchFamily="2" charset="2"/>
              <a:buChar char="n"/>
              <a:defRPr/>
            </a:pPr>
            <a:r>
              <a:rPr lang="en-US" sz="1778" dirty="0" smtClean="0">
                <a:ea typeface="+mn-ea"/>
                <a:cs typeface="+mn-cs"/>
              </a:rPr>
              <a:t>In </a:t>
            </a:r>
            <a:r>
              <a:rPr lang="en-US" sz="1778" dirty="0">
                <a:ea typeface="+mn-ea"/>
                <a:cs typeface="+mn-cs"/>
              </a:rPr>
              <a:t>patients with </a:t>
            </a:r>
            <a:r>
              <a:rPr lang="en-US" sz="1778" dirty="0" err="1">
                <a:ea typeface="+mn-ea"/>
                <a:cs typeface="+mn-cs"/>
              </a:rPr>
              <a:t>unresectable</a:t>
            </a:r>
            <a:r>
              <a:rPr lang="en-US" sz="1778" dirty="0">
                <a:ea typeface="+mn-ea"/>
                <a:cs typeface="+mn-cs"/>
              </a:rPr>
              <a:t> liver metastases only, or OMD, </a:t>
            </a:r>
            <a:r>
              <a:rPr lang="en-US" sz="1778" dirty="0" smtClean="0">
                <a:ea typeface="+mn-ea"/>
                <a:cs typeface="+mn-cs"/>
              </a:rPr>
              <a:t>local ablation </a:t>
            </a:r>
            <a:r>
              <a:rPr lang="en-US" sz="1778" dirty="0">
                <a:ea typeface="+mn-ea"/>
                <a:cs typeface="+mn-cs"/>
              </a:rPr>
              <a:t>techniques such as thermal ablation or </a:t>
            </a:r>
            <a:r>
              <a:rPr lang="en-US" sz="1778" dirty="0" smtClean="0">
                <a:ea typeface="+mn-ea"/>
                <a:cs typeface="+mn-cs"/>
              </a:rPr>
              <a:t>high </a:t>
            </a:r>
            <a:r>
              <a:rPr lang="fr-FR" sz="1778" dirty="0" err="1" smtClean="0">
                <a:ea typeface="+mn-ea"/>
                <a:cs typeface="+mn-cs"/>
              </a:rPr>
              <a:t>conformal</a:t>
            </a:r>
            <a:r>
              <a:rPr lang="fr-FR" sz="1778" dirty="0" smtClean="0">
                <a:ea typeface="+mn-ea"/>
                <a:cs typeface="+mn-cs"/>
              </a:rPr>
              <a:t> </a:t>
            </a:r>
            <a:r>
              <a:rPr lang="fr-FR" sz="1778" dirty="0">
                <a:ea typeface="+mn-ea"/>
                <a:cs typeface="+mn-cs"/>
              </a:rPr>
              <a:t>radiation techniques (</a:t>
            </a:r>
            <a:r>
              <a:rPr lang="fr-FR" sz="1778" dirty="0" err="1">
                <a:ea typeface="+mn-ea"/>
                <a:cs typeface="+mn-cs"/>
              </a:rPr>
              <a:t>e.g</a:t>
            </a:r>
            <a:r>
              <a:rPr lang="fr-FR" sz="1778" dirty="0">
                <a:ea typeface="+mn-ea"/>
                <a:cs typeface="+mn-cs"/>
              </a:rPr>
              <a:t>. SBRT, </a:t>
            </a:r>
            <a:r>
              <a:rPr lang="fr-FR" sz="1778" dirty="0" smtClean="0">
                <a:ea typeface="+mn-ea"/>
                <a:cs typeface="+mn-cs"/>
              </a:rPr>
              <a:t>HDR-</a:t>
            </a:r>
            <a:r>
              <a:rPr lang="fr-FR" sz="1778" dirty="0" err="1" smtClean="0">
                <a:ea typeface="+mn-ea"/>
                <a:cs typeface="+mn-cs"/>
              </a:rPr>
              <a:t>brachytherapy</a:t>
            </a:r>
            <a:r>
              <a:rPr lang="fr-FR" sz="1778" dirty="0" smtClean="0">
                <a:ea typeface="+mn-ea"/>
                <a:cs typeface="+mn-cs"/>
              </a:rPr>
              <a:t>) </a:t>
            </a:r>
            <a:r>
              <a:rPr lang="en-US" sz="1778" dirty="0" smtClean="0">
                <a:ea typeface="+mn-ea"/>
                <a:cs typeface="+mn-cs"/>
              </a:rPr>
              <a:t>can </a:t>
            </a:r>
            <a:r>
              <a:rPr lang="en-US" sz="1778" dirty="0">
                <a:ea typeface="+mn-ea"/>
                <a:cs typeface="+mn-cs"/>
              </a:rPr>
              <a:t>be considered. The decision should be taken by </a:t>
            </a:r>
            <a:r>
              <a:rPr lang="en-US" sz="1778" dirty="0" smtClean="0">
                <a:ea typeface="+mn-ea"/>
                <a:cs typeface="+mn-cs"/>
              </a:rPr>
              <a:t>an MDT </a:t>
            </a:r>
            <a:r>
              <a:rPr lang="en-US" sz="1778" dirty="0">
                <a:ea typeface="+mn-ea"/>
                <a:cs typeface="+mn-cs"/>
              </a:rPr>
              <a:t>based on local experience, </a:t>
            </a:r>
            <a:r>
              <a:rPr lang="en-US" sz="1778" dirty="0" err="1">
                <a:ea typeface="+mn-ea"/>
                <a:cs typeface="+mn-cs"/>
              </a:rPr>
              <a:t>tumour</a:t>
            </a:r>
            <a:r>
              <a:rPr lang="en-US" sz="1778" dirty="0">
                <a:ea typeface="+mn-ea"/>
                <a:cs typeface="+mn-cs"/>
              </a:rPr>
              <a:t> characteristics </a:t>
            </a:r>
            <a:r>
              <a:rPr lang="en-US" sz="1778" dirty="0" smtClean="0">
                <a:ea typeface="+mn-ea"/>
                <a:cs typeface="+mn-cs"/>
              </a:rPr>
              <a:t>and patient </a:t>
            </a:r>
            <a:r>
              <a:rPr lang="en-US" sz="1778" dirty="0">
                <a:ea typeface="+mn-ea"/>
                <a:cs typeface="+mn-cs"/>
              </a:rPr>
              <a:t>preference [IV, B</a:t>
            </a:r>
            <a:r>
              <a:rPr lang="en-US" sz="1778" dirty="0" smtClean="0">
                <a:ea typeface="+mn-ea"/>
                <a:cs typeface="+mn-cs"/>
              </a:rPr>
              <a:t>].</a:t>
            </a:r>
            <a:endParaRPr lang="en-US" sz="1778" dirty="0">
              <a:ea typeface="+mn-ea"/>
              <a:cs typeface="+mn-cs"/>
            </a:endParaRPr>
          </a:p>
          <a:p>
            <a:pPr marL="304804" indent="-304804">
              <a:buFont typeface="Wingdings" pitchFamily="2" charset="2"/>
              <a:buChar char="n"/>
              <a:defRPr/>
            </a:pPr>
            <a:r>
              <a:rPr lang="en-US" sz="1778" dirty="0" smtClean="0">
                <a:ea typeface="+mn-ea"/>
                <a:cs typeface="+mn-cs"/>
              </a:rPr>
              <a:t>In </a:t>
            </a:r>
            <a:r>
              <a:rPr lang="en-US" sz="1778" dirty="0">
                <a:ea typeface="+mn-ea"/>
                <a:cs typeface="+mn-cs"/>
              </a:rPr>
              <a:t>patients with lung only or OMD of the lung, ablative </a:t>
            </a:r>
            <a:r>
              <a:rPr lang="en-US" sz="1778" dirty="0" smtClean="0">
                <a:ea typeface="+mn-ea"/>
                <a:cs typeface="+mn-cs"/>
              </a:rPr>
              <a:t>high conformal </a:t>
            </a:r>
            <a:r>
              <a:rPr lang="en-US" sz="1778" dirty="0">
                <a:ea typeface="+mn-ea"/>
                <a:cs typeface="+mn-cs"/>
              </a:rPr>
              <a:t>radiation or thermal ablation may be considered </a:t>
            </a:r>
            <a:r>
              <a:rPr lang="en-US" sz="1778" dirty="0" smtClean="0">
                <a:ea typeface="+mn-ea"/>
                <a:cs typeface="+mn-cs"/>
              </a:rPr>
              <a:t>if resection </a:t>
            </a:r>
            <a:r>
              <a:rPr lang="en-US" sz="1778" dirty="0">
                <a:ea typeface="+mn-ea"/>
                <a:cs typeface="+mn-cs"/>
              </a:rPr>
              <a:t>is limited by comorbidity, the extent of lung </a:t>
            </a:r>
            <a:r>
              <a:rPr lang="en-US" sz="1778" dirty="0" smtClean="0">
                <a:ea typeface="+mn-ea"/>
                <a:cs typeface="+mn-cs"/>
              </a:rPr>
              <a:t>parenchyma resection</a:t>
            </a:r>
            <a:r>
              <a:rPr lang="en-US" sz="1778" dirty="0">
                <a:ea typeface="+mn-ea"/>
                <a:cs typeface="+mn-cs"/>
              </a:rPr>
              <a:t>, or other factors [IV, B].</a:t>
            </a:r>
          </a:p>
          <a:p>
            <a:pPr marL="304804" indent="-304804">
              <a:buFont typeface="Wingdings" pitchFamily="2" charset="2"/>
              <a:buChar char="n"/>
              <a:defRPr/>
            </a:pPr>
            <a:r>
              <a:rPr lang="en-US" sz="1778" dirty="0" smtClean="0">
                <a:ea typeface="+mn-ea"/>
                <a:cs typeface="+mn-cs"/>
              </a:rPr>
              <a:t>SBRT </a:t>
            </a:r>
            <a:r>
              <a:rPr lang="en-US" sz="1778" dirty="0">
                <a:ea typeface="+mn-ea"/>
                <a:cs typeface="+mn-cs"/>
              </a:rPr>
              <a:t>is a safe and feasible alternative treatment for </a:t>
            </a:r>
            <a:r>
              <a:rPr lang="en-US" sz="1778" dirty="0" err="1" smtClean="0">
                <a:ea typeface="+mn-ea"/>
                <a:cs typeface="+mn-cs"/>
              </a:rPr>
              <a:t>oligometastatic</a:t>
            </a:r>
            <a:r>
              <a:rPr lang="en-US" sz="1778" dirty="0" smtClean="0">
                <a:ea typeface="+mn-ea"/>
                <a:cs typeface="+mn-cs"/>
              </a:rPr>
              <a:t> </a:t>
            </a:r>
            <a:r>
              <a:rPr lang="en-US" sz="1778" dirty="0">
                <a:ea typeface="+mn-ea"/>
                <a:cs typeface="+mn-cs"/>
              </a:rPr>
              <a:t>colorectal liver and lung metastases in patients </a:t>
            </a:r>
            <a:r>
              <a:rPr lang="en-US" sz="1778" dirty="0" smtClean="0">
                <a:ea typeface="+mn-ea"/>
                <a:cs typeface="+mn-cs"/>
              </a:rPr>
              <a:t>not amenable </a:t>
            </a:r>
            <a:r>
              <a:rPr lang="en-US" sz="1778" dirty="0">
                <a:ea typeface="+mn-ea"/>
                <a:cs typeface="+mn-cs"/>
              </a:rPr>
              <a:t>to surgery or other ablative treatments [IV, B].</a:t>
            </a:r>
          </a:p>
          <a:p>
            <a:pPr marL="304804" indent="-304804">
              <a:buFont typeface="Wingdings" pitchFamily="2" charset="2"/>
              <a:buChar char="n"/>
              <a:defRPr/>
            </a:pPr>
            <a:r>
              <a:rPr lang="en-US" sz="1778" dirty="0" smtClean="0">
                <a:ea typeface="+mn-ea"/>
                <a:cs typeface="+mn-cs"/>
              </a:rPr>
              <a:t>RFA </a:t>
            </a:r>
            <a:r>
              <a:rPr lang="en-US" sz="1778" dirty="0">
                <a:ea typeface="+mn-ea"/>
                <a:cs typeface="+mn-cs"/>
              </a:rPr>
              <a:t>can be used in addition to surgery with the goal of </a:t>
            </a:r>
            <a:r>
              <a:rPr lang="en-US" sz="1778" dirty="0" smtClean="0">
                <a:ea typeface="+mn-ea"/>
                <a:cs typeface="+mn-cs"/>
              </a:rPr>
              <a:t>eradicating all </a:t>
            </a:r>
            <a:r>
              <a:rPr lang="en-US" sz="1778" dirty="0">
                <a:ea typeface="+mn-ea"/>
                <a:cs typeface="+mn-cs"/>
              </a:rPr>
              <a:t>visible metastatic sites [II, B].</a:t>
            </a:r>
            <a:endParaRPr lang="nl-BE" sz="1778" dirty="0">
              <a:ea typeface="+mn-ea"/>
              <a:cs typeface="+mn-cs"/>
            </a:endParaRPr>
          </a:p>
        </p:txBody>
      </p:sp>
      <p:sp>
        <p:nvSpPr>
          <p:cNvPr id="4" name="Tekstvak 1"/>
          <p:cNvSpPr txBox="1">
            <a:spLocks noChangeArrowheads="1"/>
          </p:cNvSpPr>
          <p:nvPr/>
        </p:nvSpPr>
        <p:spPr bwMode="auto">
          <a:xfrm>
            <a:off x="3765550" y="6307138"/>
            <a:ext cx="5799138"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ct val="0"/>
              </a:spcBef>
              <a:buFontTx/>
              <a:buNone/>
              <a:defRPr/>
            </a:pPr>
            <a:r>
              <a:rPr lang="nl-BE" altLang="nl-BE" sz="1244" b="1" dirty="0">
                <a:solidFill>
                  <a:srgbClr val="000000"/>
                </a:solidFill>
                <a:latin typeface="Arial"/>
                <a:ea typeface="MS PGothic" charset="0"/>
                <a:cs typeface="Arial" charset="0"/>
              </a:rPr>
              <a:t>Van Cutsem E, Cervantes A, Arnold D et al, ESMO Consensus 2016</a:t>
            </a:r>
          </a:p>
          <a:p>
            <a:pPr eaLnBrk="0" hangingPunct="0">
              <a:spcBef>
                <a:spcPct val="0"/>
              </a:spcBef>
              <a:buFontTx/>
              <a:buNone/>
              <a:defRPr/>
            </a:pPr>
            <a:r>
              <a:rPr lang="nl-BE" altLang="nl-BE" sz="1244" b="1" dirty="0">
                <a:solidFill>
                  <a:srgbClr val="000000"/>
                </a:solidFill>
                <a:latin typeface="Arial"/>
                <a:ea typeface="MS PGothic" charset="0"/>
                <a:cs typeface="Arial" charset="0"/>
              </a:rPr>
              <a:t>Online Ann </a:t>
            </a:r>
            <a:r>
              <a:rPr lang="nl-BE" altLang="nl-BE" sz="1244" b="1" dirty="0" err="1">
                <a:solidFill>
                  <a:srgbClr val="000000"/>
                </a:solidFill>
                <a:latin typeface="Arial"/>
                <a:ea typeface="MS PGothic" charset="0"/>
                <a:cs typeface="Arial" charset="0"/>
              </a:rPr>
              <a:t>Oncol</a:t>
            </a:r>
            <a:r>
              <a:rPr lang="nl-BE" altLang="nl-BE" sz="1244" b="1" dirty="0">
                <a:solidFill>
                  <a:srgbClr val="000000"/>
                </a:solidFill>
                <a:latin typeface="Arial"/>
                <a:ea typeface="MS PGothic" charset="0"/>
                <a:cs typeface="Arial" charset="0"/>
              </a:rPr>
              <a:t>, </a:t>
            </a:r>
            <a:r>
              <a:rPr lang="nl-BE" altLang="nl-BE" sz="1244" b="1" dirty="0" err="1">
                <a:solidFill>
                  <a:srgbClr val="000000"/>
                </a:solidFill>
                <a:latin typeface="Arial"/>
                <a:ea typeface="MS PGothic" charset="0"/>
                <a:cs typeface="Arial" charset="0"/>
              </a:rPr>
              <a:t>July</a:t>
            </a:r>
            <a:r>
              <a:rPr lang="nl-BE" altLang="nl-BE" sz="1244" b="1" dirty="0">
                <a:solidFill>
                  <a:srgbClr val="000000"/>
                </a:solidFill>
                <a:latin typeface="Arial"/>
                <a:ea typeface="MS PGothic" charset="0"/>
                <a:cs typeface="Arial" charset="0"/>
              </a:rPr>
              <a:t> 2016</a:t>
            </a:r>
          </a:p>
        </p:txBody>
      </p:sp>
      <p:sp>
        <p:nvSpPr>
          <p:cNvPr id="5" name="Rectangle 2"/>
          <p:cNvSpPr>
            <a:spLocks noGrp="1" noChangeArrowheads="1"/>
          </p:cNvSpPr>
          <p:nvPr>
            <p:ph type="title" idx="4294967295"/>
          </p:nvPr>
        </p:nvSpPr>
        <p:spPr>
          <a:xfrm>
            <a:off x="1371600" y="228600"/>
            <a:ext cx="7772400" cy="1143000"/>
          </a:xfrm>
        </p:spPr>
        <p:txBody>
          <a:bodyPr/>
          <a:lstStyle/>
          <a:p>
            <a:pPr algn="ctr">
              <a:defRPr/>
            </a:pPr>
            <a:r>
              <a:rPr lang="en-US" sz="2489" dirty="0" smtClean="0">
                <a:latin typeface="Arial" charset="0"/>
                <a:ea typeface="MS PGothic" charset="0"/>
                <a:cs typeface="+mj-cs"/>
              </a:rPr>
              <a:t>Local </a:t>
            </a:r>
            <a:r>
              <a:rPr lang="en-US" sz="2489" dirty="0">
                <a:latin typeface="Arial" charset="0"/>
                <a:ea typeface="MS PGothic" charset="0"/>
                <a:cs typeface="+mj-cs"/>
              </a:rPr>
              <a:t>and ablative treatment </a:t>
            </a:r>
            <a:r>
              <a:rPr lang="en-US" sz="2489" dirty="0" smtClean="0">
                <a:latin typeface="Arial" charset="0"/>
                <a:ea typeface="MS PGothic" charset="0"/>
                <a:cs typeface="+mj-cs"/>
              </a:rPr>
              <a:t/>
            </a:r>
            <a:br>
              <a:rPr lang="en-US" sz="2489" dirty="0" smtClean="0">
                <a:latin typeface="Arial" charset="0"/>
                <a:ea typeface="MS PGothic" charset="0"/>
                <a:cs typeface="+mj-cs"/>
              </a:rPr>
            </a:br>
            <a:r>
              <a:rPr lang="en-US" sz="2489" dirty="0" smtClean="0">
                <a:latin typeface="Arial" charset="0"/>
                <a:ea typeface="MS PGothic" charset="0"/>
                <a:cs typeface="+mj-cs"/>
              </a:rPr>
              <a:t>(including </a:t>
            </a:r>
            <a:r>
              <a:rPr lang="en-US" sz="2489" dirty="0">
                <a:latin typeface="Arial" charset="0"/>
                <a:ea typeface="MS PGothic" charset="0"/>
                <a:cs typeface="+mj-cs"/>
              </a:rPr>
              <a:t>surgery)</a:t>
            </a:r>
            <a:r>
              <a:rPr lang="nl-BE" sz="2489" dirty="0">
                <a:latin typeface="Arial" charset="0"/>
                <a:ea typeface="MS PGothic" charset="0"/>
                <a:cs typeface="+mj-cs"/>
              </a:rPr>
              <a:t/>
            </a:r>
            <a:br>
              <a:rPr lang="nl-BE" sz="2489" dirty="0">
                <a:latin typeface="Arial" charset="0"/>
                <a:ea typeface="MS PGothic" charset="0"/>
                <a:cs typeface="+mj-cs"/>
              </a:rPr>
            </a:br>
            <a:r>
              <a:rPr lang="nl-BE" sz="2489" dirty="0">
                <a:latin typeface="Arial" charset="0"/>
                <a:ea typeface="MS PGothic" charset="0"/>
                <a:cs typeface="+mj-cs"/>
              </a:rPr>
              <a:t/>
            </a:r>
            <a:br>
              <a:rPr lang="nl-BE" sz="2489" dirty="0">
                <a:latin typeface="Arial" charset="0"/>
                <a:ea typeface="MS PGothic" charset="0"/>
                <a:cs typeface="+mj-cs"/>
              </a:rPr>
            </a:br>
            <a:endParaRPr lang="en-GB" sz="2489" dirty="0">
              <a:latin typeface="Arial" charset="0"/>
              <a:ea typeface="MS PGothic" charset="0"/>
              <a:cs typeface="+mj-cs"/>
            </a:endParaRPr>
          </a:p>
        </p:txBody>
      </p:sp>
      <p:sp>
        <p:nvSpPr>
          <p:cNvPr id="2" name="Rechteck 1"/>
          <p:cNvSpPr/>
          <p:nvPr/>
        </p:nvSpPr>
        <p:spPr>
          <a:xfrm>
            <a:off x="521666" y="1981147"/>
            <a:ext cx="8064896" cy="1442537"/>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39935660"/>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Font typeface="Wingdings" pitchFamily="2" charset="2"/>
              <a:buNone/>
              <a:defRPr/>
            </a:pPr>
            <a:r>
              <a:rPr lang="fr-FR" sz="2000" b="1" dirty="0" err="1">
                <a:solidFill>
                  <a:schemeClr val="tx2"/>
                </a:solidFill>
                <a:ea typeface="+mn-ea"/>
                <a:cs typeface="+mn-cs"/>
              </a:rPr>
              <a:t>recommendation</a:t>
            </a:r>
            <a:r>
              <a:rPr lang="fr-FR" sz="2000" b="1" dirty="0">
                <a:solidFill>
                  <a:schemeClr val="tx2"/>
                </a:solidFill>
                <a:ea typeface="+mn-ea"/>
                <a:cs typeface="+mn-cs"/>
              </a:rPr>
              <a:t> 15: local ablation techniques</a:t>
            </a:r>
            <a:r>
              <a:rPr lang="fr-FR" sz="2000" b="1" dirty="0" smtClean="0">
                <a:solidFill>
                  <a:schemeClr val="tx2"/>
                </a:solidFill>
                <a:ea typeface="+mn-ea"/>
                <a:cs typeface="+mn-cs"/>
              </a:rPr>
              <a:t>.</a:t>
            </a:r>
          </a:p>
          <a:p>
            <a:pPr marL="0" indent="0">
              <a:buFont typeface="Wingdings" pitchFamily="2" charset="2"/>
              <a:buNone/>
              <a:defRPr/>
            </a:pPr>
            <a:endParaRPr lang="fr-FR" sz="1778" dirty="0">
              <a:ea typeface="+mn-ea"/>
              <a:cs typeface="+mn-cs"/>
            </a:endParaRPr>
          </a:p>
          <a:p>
            <a:pPr marL="304804" indent="-304804">
              <a:buFont typeface="Wingdings" pitchFamily="2" charset="2"/>
              <a:buChar char="n"/>
              <a:defRPr/>
            </a:pPr>
            <a:r>
              <a:rPr lang="en-US" sz="1778" dirty="0" smtClean="0">
                <a:ea typeface="+mn-ea"/>
                <a:cs typeface="+mn-cs"/>
              </a:rPr>
              <a:t>In </a:t>
            </a:r>
            <a:r>
              <a:rPr lang="en-US" sz="1778" dirty="0">
                <a:ea typeface="+mn-ea"/>
                <a:cs typeface="+mn-cs"/>
              </a:rPr>
              <a:t>patients with </a:t>
            </a:r>
            <a:r>
              <a:rPr lang="en-US" sz="1778" dirty="0" err="1">
                <a:ea typeface="+mn-ea"/>
                <a:cs typeface="+mn-cs"/>
              </a:rPr>
              <a:t>unresectable</a:t>
            </a:r>
            <a:r>
              <a:rPr lang="en-US" sz="1778" dirty="0">
                <a:ea typeface="+mn-ea"/>
                <a:cs typeface="+mn-cs"/>
              </a:rPr>
              <a:t> liver metastases only, or OMD, </a:t>
            </a:r>
            <a:r>
              <a:rPr lang="en-US" sz="1778" dirty="0" smtClean="0">
                <a:ea typeface="+mn-ea"/>
                <a:cs typeface="+mn-cs"/>
              </a:rPr>
              <a:t>local ablation </a:t>
            </a:r>
            <a:r>
              <a:rPr lang="en-US" sz="1778" dirty="0">
                <a:ea typeface="+mn-ea"/>
                <a:cs typeface="+mn-cs"/>
              </a:rPr>
              <a:t>techniques such as thermal ablation or </a:t>
            </a:r>
            <a:r>
              <a:rPr lang="en-US" sz="1778" dirty="0" smtClean="0">
                <a:ea typeface="+mn-ea"/>
                <a:cs typeface="+mn-cs"/>
              </a:rPr>
              <a:t>high </a:t>
            </a:r>
            <a:r>
              <a:rPr lang="fr-FR" sz="1778" dirty="0" err="1" smtClean="0">
                <a:ea typeface="+mn-ea"/>
                <a:cs typeface="+mn-cs"/>
              </a:rPr>
              <a:t>conformal</a:t>
            </a:r>
            <a:r>
              <a:rPr lang="fr-FR" sz="1778" dirty="0" smtClean="0">
                <a:ea typeface="+mn-ea"/>
                <a:cs typeface="+mn-cs"/>
              </a:rPr>
              <a:t> </a:t>
            </a:r>
            <a:r>
              <a:rPr lang="fr-FR" sz="1778" dirty="0">
                <a:ea typeface="+mn-ea"/>
                <a:cs typeface="+mn-cs"/>
              </a:rPr>
              <a:t>radiation techniques (</a:t>
            </a:r>
            <a:r>
              <a:rPr lang="fr-FR" sz="1778" dirty="0" err="1">
                <a:ea typeface="+mn-ea"/>
                <a:cs typeface="+mn-cs"/>
              </a:rPr>
              <a:t>e.g</a:t>
            </a:r>
            <a:r>
              <a:rPr lang="fr-FR" sz="1778" dirty="0">
                <a:ea typeface="+mn-ea"/>
                <a:cs typeface="+mn-cs"/>
              </a:rPr>
              <a:t>. SBRT, </a:t>
            </a:r>
            <a:r>
              <a:rPr lang="fr-FR" sz="1778" dirty="0" smtClean="0">
                <a:ea typeface="+mn-ea"/>
                <a:cs typeface="+mn-cs"/>
              </a:rPr>
              <a:t>HDR-</a:t>
            </a:r>
            <a:r>
              <a:rPr lang="fr-FR" sz="1778" dirty="0" err="1" smtClean="0">
                <a:ea typeface="+mn-ea"/>
                <a:cs typeface="+mn-cs"/>
              </a:rPr>
              <a:t>brachytherapy</a:t>
            </a:r>
            <a:r>
              <a:rPr lang="fr-FR" sz="1778" dirty="0" smtClean="0">
                <a:ea typeface="+mn-ea"/>
                <a:cs typeface="+mn-cs"/>
              </a:rPr>
              <a:t>) </a:t>
            </a:r>
            <a:r>
              <a:rPr lang="en-US" sz="1778" dirty="0" smtClean="0">
                <a:ea typeface="+mn-ea"/>
                <a:cs typeface="+mn-cs"/>
              </a:rPr>
              <a:t>can </a:t>
            </a:r>
            <a:r>
              <a:rPr lang="en-US" sz="1778" dirty="0">
                <a:ea typeface="+mn-ea"/>
                <a:cs typeface="+mn-cs"/>
              </a:rPr>
              <a:t>be considered. The decision should be taken by </a:t>
            </a:r>
            <a:r>
              <a:rPr lang="en-US" sz="1778" dirty="0" smtClean="0">
                <a:ea typeface="+mn-ea"/>
                <a:cs typeface="+mn-cs"/>
              </a:rPr>
              <a:t>an MDT </a:t>
            </a:r>
            <a:r>
              <a:rPr lang="en-US" sz="1778" dirty="0">
                <a:ea typeface="+mn-ea"/>
                <a:cs typeface="+mn-cs"/>
              </a:rPr>
              <a:t>based on local experience, </a:t>
            </a:r>
            <a:r>
              <a:rPr lang="en-US" sz="1778" dirty="0" err="1">
                <a:ea typeface="+mn-ea"/>
                <a:cs typeface="+mn-cs"/>
              </a:rPr>
              <a:t>tumour</a:t>
            </a:r>
            <a:r>
              <a:rPr lang="en-US" sz="1778" dirty="0">
                <a:ea typeface="+mn-ea"/>
                <a:cs typeface="+mn-cs"/>
              </a:rPr>
              <a:t> characteristics </a:t>
            </a:r>
            <a:r>
              <a:rPr lang="en-US" sz="1778" dirty="0" smtClean="0">
                <a:ea typeface="+mn-ea"/>
                <a:cs typeface="+mn-cs"/>
              </a:rPr>
              <a:t>and patient </a:t>
            </a:r>
            <a:r>
              <a:rPr lang="en-US" sz="1778" dirty="0">
                <a:ea typeface="+mn-ea"/>
                <a:cs typeface="+mn-cs"/>
              </a:rPr>
              <a:t>preference [IV, B</a:t>
            </a:r>
            <a:r>
              <a:rPr lang="en-US" sz="1778" dirty="0" smtClean="0">
                <a:ea typeface="+mn-ea"/>
                <a:cs typeface="+mn-cs"/>
              </a:rPr>
              <a:t>].</a:t>
            </a:r>
            <a:endParaRPr lang="en-US" sz="1778" dirty="0">
              <a:ea typeface="+mn-ea"/>
              <a:cs typeface="+mn-cs"/>
            </a:endParaRPr>
          </a:p>
          <a:p>
            <a:pPr marL="304804" indent="-304804">
              <a:buFont typeface="Wingdings" pitchFamily="2" charset="2"/>
              <a:buChar char="n"/>
              <a:defRPr/>
            </a:pPr>
            <a:r>
              <a:rPr lang="en-US" sz="1778" dirty="0" smtClean="0">
                <a:ea typeface="+mn-ea"/>
                <a:cs typeface="+mn-cs"/>
              </a:rPr>
              <a:t>In </a:t>
            </a:r>
            <a:r>
              <a:rPr lang="en-US" sz="1778" dirty="0">
                <a:ea typeface="+mn-ea"/>
                <a:cs typeface="+mn-cs"/>
              </a:rPr>
              <a:t>patients with lung only or OMD of the lung, ablative </a:t>
            </a:r>
            <a:r>
              <a:rPr lang="en-US" sz="1778" dirty="0" smtClean="0">
                <a:ea typeface="+mn-ea"/>
                <a:cs typeface="+mn-cs"/>
              </a:rPr>
              <a:t>high conformal </a:t>
            </a:r>
            <a:r>
              <a:rPr lang="en-US" sz="1778" dirty="0">
                <a:ea typeface="+mn-ea"/>
                <a:cs typeface="+mn-cs"/>
              </a:rPr>
              <a:t>radiation or thermal ablation may be considered </a:t>
            </a:r>
            <a:r>
              <a:rPr lang="en-US" sz="1778" dirty="0" smtClean="0">
                <a:ea typeface="+mn-ea"/>
                <a:cs typeface="+mn-cs"/>
              </a:rPr>
              <a:t>if resection </a:t>
            </a:r>
            <a:r>
              <a:rPr lang="en-US" sz="1778" dirty="0">
                <a:ea typeface="+mn-ea"/>
                <a:cs typeface="+mn-cs"/>
              </a:rPr>
              <a:t>is limited by comorbidity, the extent of lung </a:t>
            </a:r>
            <a:r>
              <a:rPr lang="en-US" sz="1778" dirty="0" smtClean="0">
                <a:ea typeface="+mn-ea"/>
                <a:cs typeface="+mn-cs"/>
              </a:rPr>
              <a:t>parenchyma resection</a:t>
            </a:r>
            <a:r>
              <a:rPr lang="en-US" sz="1778" dirty="0">
                <a:ea typeface="+mn-ea"/>
                <a:cs typeface="+mn-cs"/>
              </a:rPr>
              <a:t>, or other factors [IV, B].</a:t>
            </a:r>
          </a:p>
          <a:p>
            <a:pPr marL="304804" indent="-304804">
              <a:buFont typeface="Wingdings" pitchFamily="2" charset="2"/>
              <a:buChar char="n"/>
              <a:defRPr/>
            </a:pPr>
            <a:r>
              <a:rPr lang="en-US" sz="1778" dirty="0" smtClean="0">
                <a:ea typeface="+mn-ea"/>
                <a:cs typeface="+mn-cs"/>
              </a:rPr>
              <a:t>SBRT </a:t>
            </a:r>
            <a:r>
              <a:rPr lang="en-US" sz="1778" dirty="0">
                <a:ea typeface="+mn-ea"/>
                <a:cs typeface="+mn-cs"/>
              </a:rPr>
              <a:t>is a safe and feasible alternative treatment for </a:t>
            </a:r>
            <a:r>
              <a:rPr lang="en-US" sz="1778" dirty="0" err="1" smtClean="0">
                <a:ea typeface="+mn-ea"/>
                <a:cs typeface="+mn-cs"/>
              </a:rPr>
              <a:t>oligometastatic</a:t>
            </a:r>
            <a:r>
              <a:rPr lang="en-US" sz="1778" dirty="0" smtClean="0">
                <a:ea typeface="+mn-ea"/>
                <a:cs typeface="+mn-cs"/>
              </a:rPr>
              <a:t> </a:t>
            </a:r>
            <a:r>
              <a:rPr lang="en-US" sz="1778" dirty="0">
                <a:ea typeface="+mn-ea"/>
                <a:cs typeface="+mn-cs"/>
              </a:rPr>
              <a:t>colorectal liver and lung metastases in patients </a:t>
            </a:r>
            <a:r>
              <a:rPr lang="en-US" sz="1778" dirty="0" smtClean="0">
                <a:ea typeface="+mn-ea"/>
                <a:cs typeface="+mn-cs"/>
              </a:rPr>
              <a:t>not amenable </a:t>
            </a:r>
            <a:r>
              <a:rPr lang="en-US" sz="1778" dirty="0">
                <a:ea typeface="+mn-ea"/>
                <a:cs typeface="+mn-cs"/>
              </a:rPr>
              <a:t>to surgery or other ablative treatments [IV, B].</a:t>
            </a:r>
          </a:p>
          <a:p>
            <a:pPr marL="304804" indent="-304804">
              <a:buFont typeface="Wingdings" pitchFamily="2" charset="2"/>
              <a:buChar char="n"/>
              <a:defRPr/>
            </a:pPr>
            <a:r>
              <a:rPr lang="en-US" sz="1778" dirty="0" smtClean="0">
                <a:ea typeface="+mn-ea"/>
                <a:cs typeface="+mn-cs"/>
              </a:rPr>
              <a:t>RFA </a:t>
            </a:r>
            <a:r>
              <a:rPr lang="en-US" sz="1778" dirty="0">
                <a:ea typeface="+mn-ea"/>
                <a:cs typeface="+mn-cs"/>
              </a:rPr>
              <a:t>can be used in addition to surgery with the goal of </a:t>
            </a:r>
            <a:r>
              <a:rPr lang="en-US" sz="1778" dirty="0" smtClean="0">
                <a:ea typeface="+mn-ea"/>
                <a:cs typeface="+mn-cs"/>
              </a:rPr>
              <a:t>eradicating all </a:t>
            </a:r>
            <a:r>
              <a:rPr lang="en-US" sz="1778" dirty="0">
                <a:ea typeface="+mn-ea"/>
                <a:cs typeface="+mn-cs"/>
              </a:rPr>
              <a:t>visible metastatic sites [II, B].</a:t>
            </a:r>
            <a:endParaRPr lang="nl-BE" sz="1778" dirty="0">
              <a:ea typeface="+mn-ea"/>
              <a:cs typeface="+mn-cs"/>
            </a:endParaRPr>
          </a:p>
        </p:txBody>
      </p:sp>
      <p:sp>
        <p:nvSpPr>
          <p:cNvPr id="4" name="Tekstvak 1"/>
          <p:cNvSpPr txBox="1">
            <a:spLocks noChangeArrowheads="1"/>
          </p:cNvSpPr>
          <p:nvPr/>
        </p:nvSpPr>
        <p:spPr bwMode="auto">
          <a:xfrm>
            <a:off x="3765550" y="6307138"/>
            <a:ext cx="5799138"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ct val="0"/>
              </a:spcBef>
              <a:buFontTx/>
              <a:buNone/>
              <a:defRPr/>
            </a:pPr>
            <a:r>
              <a:rPr lang="nl-BE" altLang="nl-BE" sz="1244" b="1" dirty="0">
                <a:solidFill>
                  <a:srgbClr val="000000"/>
                </a:solidFill>
                <a:latin typeface="Arial"/>
                <a:ea typeface="MS PGothic" charset="0"/>
                <a:cs typeface="Arial" charset="0"/>
              </a:rPr>
              <a:t>Van Cutsem E, Cervantes A, Arnold D et al, ESMO Consensus 2016</a:t>
            </a:r>
          </a:p>
          <a:p>
            <a:pPr eaLnBrk="0" hangingPunct="0">
              <a:spcBef>
                <a:spcPct val="0"/>
              </a:spcBef>
              <a:buFontTx/>
              <a:buNone/>
              <a:defRPr/>
            </a:pPr>
            <a:r>
              <a:rPr lang="nl-BE" altLang="nl-BE" sz="1244" b="1" dirty="0">
                <a:solidFill>
                  <a:srgbClr val="000000"/>
                </a:solidFill>
                <a:latin typeface="Arial"/>
                <a:ea typeface="MS PGothic" charset="0"/>
                <a:cs typeface="Arial" charset="0"/>
              </a:rPr>
              <a:t>Online Ann </a:t>
            </a:r>
            <a:r>
              <a:rPr lang="nl-BE" altLang="nl-BE" sz="1244" b="1" dirty="0" err="1">
                <a:solidFill>
                  <a:srgbClr val="000000"/>
                </a:solidFill>
                <a:latin typeface="Arial"/>
                <a:ea typeface="MS PGothic" charset="0"/>
                <a:cs typeface="Arial" charset="0"/>
              </a:rPr>
              <a:t>Oncol</a:t>
            </a:r>
            <a:r>
              <a:rPr lang="nl-BE" altLang="nl-BE" sz="1244" b="1" dirty="0">
                <a:solidFill>
                  <a:srgbClr val="000000"/>
                </a:solidFill>
                <a:latin typeface="Arial"/>
                <a:ea typeface="MS PGothic" charset="0"/>
                <a:cs typeface="Arial" charset="0"/>
              </a:rPr>
              <a:t>, </a:t>
            </a:r>
            <a:r>
              <a:rPr lang="nl-BE" altLang="nl-BE" sz="1244" b="1" dirty="0" err="1">
                <a:solidFill>
                  <a:srgbClr val="000000"/>
                </a:solidFill>
                <a:latin typeface="Arial"/>
                <a:ea typeface="MS PGothic" charset="0"/>
                <a:cs typeface="Arial" charset="0"/>
              </a:rPr>
              <a:t>July</a:t>
            </a:r>
            <a:r>
              <a:rPr lang="nl-BE" altLang="nl-BE" sz="1244" b="1" dirty="0">
                <a:solidFill>
                  <a:srgbClr val="000000"/>
                </a:solidFill>
                <a:latin typeface="Arial"/>
                <a:ea typeface="MS PGothic" charset="0"/>
                <a:cs typeface="Arial" charset="0"/>
              </a:rPr>
              <a:t> 2016</a:t>
            </a:r>
          </a:p>
        </p:txBody>
      </p:sp>
      <p:sp>
        <p:nvSpPr>
          <p:cNvPr id="5" name="Rectangle 2"/>
          <p:cNvSpPr>
            <a:spLocks noGrp="1" noChangeArrowheads="1"/>
          </p:cNvSpPr>
          <p:nvPr>
            <p:ph type="title" idx="4294967295"/>
          </p:nvPr>
        </p:nvSpPr>
        <p:spPr>
          <a:xfrm>
            <a:off x="1371600" y="228600"/>
            <a:ext cx="7772400" cy="1143000"/>
          </a:xfrm>
        </p:spPr>
        <p:txBody>
          <a:bodyPr/>
          <a:lstStyle/>
          <a:p>
            <a:pPr algn="ctr">
              <a:defRPr/>
            </a:pPr>
            <a:r>
              <a:rPr lang="en-US" sz="2489" dirty="0" smtClean="0">
                <a:latin typeface="Arial" charset="0"/>
                <a:ea typeface="MS PGothic" charset="0"/>
                <a:cs typeface="+mj-cs"/>
              </a:rPr>
              <a:t>Local </a:t>
            </a:r>
            <a:r>
              <a:rPr lang="en-US" sz="2489" dirty="0">
                <a:latin typeface="Arial" charset="0"/>
                <a:ea typeface="MS PGothic" charset="0"/>
                <a:cs typeface="+mj-cs"/>
              </a:rPr>
              <a:t>and ablative treatment </a:t>
            </a:r>
            <a:r>
              <a:rPr lang="en-US" sz="2489" dirty="0" smtClean="0">
                <a:latin typeface="Arial" charset="0"/>
                <a:ea typeface="MS PGothic" charset="0"/>
                <a:cs typeface="+mj-cs"/>
              </a:rPr>
              <a:t/>
            </a:r>
            <a:br>
              <a:rPr lang="en-US" sz="2489" dirty="0" smtClean="0">
                <a:latin typeface="Arial" charset="0"/>
                <a:ea typeface="MS PGothic" charset="0"/>
                <a:cs typeface="+mj-cs"/>
              </a:rPr>
            </a:br>
            <a:r>
              <a:rPr lang="en-US" sz="2489" dirty="0" smtClean="0">
                <a:latin typeface="Arial" charset="0"/>
                <a:ea typeface="MS PGothic" charset="0"/>
                <a:cs typeface="+mj-cs"/>
              </a:rPr>
              <a:t>(including </a:t>
            </a:r>
            <a:r>
              <a:rPr lang="en-US" sz="2489" dirty="0">
                <a:latin typeface="Arial" charset="0"/>
                <a:ea typeface="MS PGothic" charset="0"/>
                <a:cs typeface="+mj-cs"/>
              </a:rPr>
              <a:t>surgery)</a:t>
            </a:r>
            <a:r>
              <a:rPr lang="nl-BE" sz="2489" dirty="0">
                <a:latin typeface="Arial" charset="0"/>
                <a:ea typeface="MS PGothic" charset="0"/>
                <a:cs typeface="+mj-cs"/>
              </a:rPr>
              <a:t/>
            </a:r>
            <a:br>
              <a:rPr lang="nl-BE" sz="2489" dirty="0">
                <a:latin typeface="Arial" charset="0"/>
                <a:ea typeface="MS PGothic" charset="0"/>
                <a:cs typeface="+mj-cs"/>
              </a:rPr>
            </a:br>
            <a:r>
              <a:rPr lang="nl-BE" sz="2489" dirty="0">
                <a:latin typeface="Arial" charset="0"/>
                <a:ea typeface="MS PGothic" charset="0"/>
                <a:cs typeface="+mj-cs"/>
              </a:rPr>
              <a:t/>
            </a:r>
            <a:br>
              <a:rPr lang="nl-BE" sz="2489" dirty="0">
                <a:latin typeface="Arial" charset="0"/>
                <a:ea typeface="MS PGothic" charset="0"/>
                <a:cs typeface="+mj-cs"/>
              </a:rPr>
            </a:br>
            <a:endParaRPr lang="en-GB" sz="2489" dirty="0">
              <a:latin typeface="Arial" charset="0"/>
              <a:ea typeface="MS PGothic" charset="0"/>
              <a:cs typeface="+mj-cs"/>
            </a:endParaRPr>
          </a:p>
        </p:txBody>
      </p:sp>
      <p:sp>
        <p:nvSpPr>
          <p:cNvPr id="2" name="Rechteck 1"/>
          <p:cNvSpPr/>
          <p:nvPr/>
        </p:nvSpPr>
        <p:spPr>
          <a:xfrm>
            <a:off x="521666" y="3423684"/>
            <a:ext cx="8064896" cy="2317897"/>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36110067"/>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8"/>
          <p:cNvSpPr>
            <a:spLocks noGrp="1" noChangeArrowheads="1"/>
          </p:cNvSpPr>
          <p:nvPr>
            <p:ph type="body" sz="half" idx="1"/>
          </p:nvPr>
        </p:nvSpPr>
        <p:spPr>
          <a:xfrm>
            <a:off x="-4284663" y="981075"/>
            <a:ext cx="8893176" cy="5040313"/>
          </a:xfrm>
        </p:spPr>
        <p:txBody>
          <a:bodyPr/>
          <a:lstStyle/>
          <a:p>
            <a:pPr marL="0" indent="0" eaLnBrk="1" hangingPunct="1">
              <a:lnSpc>
                <a:spcPct val="120000"/>
              </a:lnSpc>
              <a:spcBef>
                <a:spcPct val="0"/>
              </a:spcBef>
              <a:buFontTx/>
              <a:buNone/>
            </a:pPr>
            <a:endParaRPr lang="de-DE" sz="3600" dirty="0">
              <a:latin typeface="Calibri" charset="0"/>
              <a:ea typeface="MS PGothic" charset="0"/>
            </a:endParaRPr>
          </a:p>
          <a:p>
            <a:pPr lvl="2" eaLnBrk="1" hangingPunct="1">
              <a:lnSpc>
                <a:spcPct val="120000"/>
              </a:lnSpc>
              <a:spcBef>
                <a:spcPct val="0"/>
              </a:spcBef>
            </a:pPr>
            <a:endParaRPr lang="de-DE" sz="3200" dirty="0">
              <a:latin typeface="Calibri" charset="0"/>
              <a:ea typeface="MS PGothic" charset="0"/>
            </a:endParaRPr>
          </a:p>
        </p:txBody>
      </p:sp>
      <p:sp>
        <p:nvSpPr>
          <p:cNvPr id="44034" name="Textfeld 1"/>
          <p:cNvSpPr txBox="1">
            <a:spLocks noChangeArrowheads="1"/>
          </p:cNvSpPr>
          <p:nvPr/>
        </p:nvSpPr>
        <p:spPr bwMode="auto">
          <a:xfrm>
            <a:off x="-23813" y="908050"/>
            <a:ext cx="882818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bg2"/>
                </a:solidFill>
                <a:latin typeface="Calibri" charset="0"/>
                <a:ea typeface="MS PGothic" charset="0"/>
                <a:cs typeface="MS PGothic" charset="0"/>
              </a:defRPr>
            </a:lvl1pPr>
            <a:lvl2pPr marL="1200150" indent="-45720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marL="0" indent="0" eaLnBrk="1" hangingPunct="1"/>
            <a:r>
              <a:rPr lang="de-DE" sz="2800" dirty="0">
                <a:solidFill>
                  <a:srgbClr val="000000"/>
                </a:solidFill>
              </a:rPr>
              <a:t>Gesamtüberleben nach </a:t>
            </a:r>
            <a:r>
              <a:rPr lang="de-DE" sz="2800" dirty="0" err="1">
                <a:solidFill>
                  <a:srgbClr val="000000"/>
                </a:solidFill>
              </a:rPr>
              <a:t>Lebermetastasenresektion</a:t>
            </a:r>
            <a:r>
              <a:rPr lang="de-DE" sz="2800" dirty="0">
                <a:solidFill>
                  <a:srgbClr val="000000"/>
                </a:solidFill>
              </a:rPr>
              <a:t> (</a:t>
            </a:r>
            <a:r>
              <a:rPr lang="de-DE" sz="2800" dirty="0" err="1">
                <a:solidFill>
                  <a:srgbClr val="000000"/>
                </a:solidFill>
              </a:rPr>
              <a:t>max</a:t>
            </a:r>
            <a:r>
              <a:rPr lang="de-DE" sz="2800" dirty="0">
                <a:solidFill>
                  <a:srgbClr val="000000"/>
                </a:solidFill>
              </a:rPr>
              <a:t> 4)</a:t>
            </a:r>
            <a:r>
              <a:rPr lang="de-DE" sz="2800" dirty="0" smtClean="0">
                <a:solidFill>
                  <a:srgbClr val="000000"/>
                </a:solidFill>
              </a:rPr>
              <a:t>:</a:t>
            </a:r>
          </a:p>
          <a:p>
            <a:pPr>
              <a:buFont typeface="Arial"/>
              <a:buChar char="•"/>
            </a:pPr>
            <a:r>
              <a:rPr lang="de-DE" sz="2800" dirty="0">
                <a:solidFill>
                  <a:srgbClr val="000000"/>
                </a:solidFill>
              </a:rPr>
              <a:t>54-61 Monate (Medianes </a:t>
            </a:r>
            <a:r>
              <a:rPr lang="de-DE" sz="2800" dirty="0" smtClean="0">
                <a:solidFill>
                  <a:srgbClr val="000000"/>
                </a:solidFill>
              </a:rPr>
              <a:t>OS)</a:t>
            </a:r>
            <a:endParaRPr lang="de-DE" sz="2800" dirty="0">
              <a:solidFill>
                <a:srgbClr val="000000"/>
              </a:solidFill>
            </a:endParaRPr>
          </a:p>
        </p:txBody>
      </p:sp>
      <p:pic>
        <p:nvPicPr>
          <p:cNvPr id="44036"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060575"/>
            <a:ext cx="7146925" cy="39751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4037" name="Textfeld 2"/>
          <p:cNvSpPr txBox="1">
            <a:spLocks noChangeArrowheads="1"/>
          </p:cNvSpPr>
          <p:nvPr/>
        </p:nvSpPr>
        <p:spPr bwMode="auto">
          <a:xfrm>
            <a:off x="7383463" y="5732463"/>
            <a:ext cx="172561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buFontTx/>
              <a:buNone/>
            </a:pPr>
            <a:r>
              <a:rPr lang="de-DE" sz="1200">
                <a:solidFill>
                  <a:schemeClr val="tx1"/>
                </a:solidFill>
              </a:rPr>
              <a:t>Nordlinger, Lancet, 2013</a:t>
            </a:r>
          </a:p>
        </p:txBody>
      </p:sp>
      <p:sp>
        <p:nvSpPr>
          <p:cNvPr id="8" name="Rectangle 2"/>
          <p:cNvSpPr txBox="1">
            <a:spLocks noGrp="1" noChangeArrowheads="1"/>
          </p:cNvSpPr>
          <p:nvPr>
            <p:ph type="title"/>
          </p:nvPr>
        </p:nvSpPr>
        <p:spPr>
          <a:prstGeom prst="rect">
            <a:avLst/>
          </a:prstGeom>
        </p:spPr>
        <p:txBody>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de-DE" sz="3600" dirty="0" err="1" smtClean="0">
                <a:latin typeface="Calibri" charset="0"/>
                <a:ea typeface="MS PGothic" charset="0"/>
              </a:rPr>
              <a:t>Lebermetastasenresektion</a:t>
            </a:r>
            <a:r>
              <a:rPr lang="de-DE" sz="3600" dirty="0" smtClean="0">
                <a:latin typeface="Calibri" charset="0"/>
                <a:ea typeface="MS PGothic" charset="0"/>
              </a:rPr>
              <a:t> </a:t>
            </a:r>
            <a:r>
              <a:rPr lang="de-DE" sz="3600" dirty="0" err="1" smtClean="0">
                <a:latin typeface="Calibri" charset="0"/>
                <a:ea typeface="MS PGothic" charset="0"/>
              </a:rPr>
              <a:t>mcrc</a:t>
            </a:r>
            <a:endParaRPr lang="de-DE" sz="3600" dirty="0">
              <a:latin typeface="Calibri" charset="0"/>
              <a:ea typeface="MS PGothic" charset="0"/>
            </a:endParaRPr>
          </a:p>
        </p:txBody>
      </p:sp>
    </p:spTree>
    <p:extLst>
      <p:ext uri="{BB962C8B-B14F-4D97-AF65-F5344CB8AC3E}">
        <p14:creationId xmlns:p14="http://schemas.microsoft.com/office/powerpoint/2010/main" val="3292464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6811" y="1219199"/>
            <a:ext cx="9785611" cy="4750425"/>
          </a:xfrm>
          <a:prstGeom prst="rect">
            <a:avLst/>
          </a:prstGeom>
        </p:spPr>
      </p:pic>
      <p:sp>
        <p:nvSpPr>
          <p:cNvPr id="8" name="Tekstvak 1"/>
          <p:cNvSpPr txBox="1">
            <a:spLocks noChangeArrowheads="1"/>
          </p:cNvSpPr>
          <p:nvPr/>
        </p:nvSpPr>
        <p:spPr bwMode="auto">
          <a:xfrm>
            <a:off x="3764845" y="6306542"/>
            <a:ext cx="5799667" cy="475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nl-BE" altLang="nl-BE" sz="1244" b="1" dirty="0">
                <a:solidFill>
                  <a:srgbClr val="000000"/>
                </a:solidFill>
                <a:latin typeface="Arial"/>
                <a:cs typeface="Arial" charset="0"/>
              </a:rPr>
              <a:t>Van Cutsem E, Cervantes A, Arnold D et al, ESMO Consensus </a:t>
            </a:r>
            <a:r>
              <a:rPr lang="nl-BE" altLang="nl-BE" sz="1244" b="1" dirty="0" smtClean="0">
                <a:solidFill>
                  <a:srgbClr val="000000"/>
                </a:solidFill>
                <a:latin typeface="Arial"/>
                <a:cs typeface="Arial" charset="0"/>
              </a:rPr>
              <a:t>2016</a:t>
            </a:r>
          </a:p>
          <a:p>
            <a:pPr eaLnBrk="0" fontAlgn="base" hangingPunct="0">
              <a:spcBef>
                <a:spcPct val="0"/>
              </a:spcBef>
              <a:spcAft>
                <a:spcPct val="0"/>
              </a:spcAft>
            </a:pPr>
            <a:r>
              <a:rPr lang="nl-BE" altLang="nl-BE" sz="1244" b="1" dirty="0" smtClean="0">
                <a:solidFill>
                  <a:srgbClr val="000000"/>
                </a:solidFill>
                <a:latin typeface="Arial"/>
                <a:cs typeface="Arial" charset="0"/>
              </a:rPr>
              <a:t>Online Ann </a:t>
            </a:r>
            <a:r>
              <a:rPr lang="nl-BE" altLang="nl-BE" sz="1244" b="1" dirty="0" err="1" smtClean="0">
                <a:solidFill>
                  <a:srgbClr val="000000"/>
                </a:solidFill>
                <a:latin typeface="Arial"/>
                <a:cs typeface="Arial" charset="0"/>
              </a:rPr>
              <a:t>Oncol</a:t>
            </a:r>
            <a:r>
              <a:rPr lang="nl-BE" altLang="nl-BE" sz="1244" b="1" dirty="0" smtClean="0">
                <a:solidFill>
                  <a:srgbClr val="000000"/>
                </a:solidFill>
                <a:latin typeface="Arial"/>
                <a:cs typeface="Arial" charset="0"/>
              </a:rPr>
              <a:t>, </a:t>
            </a:r>
            <a:r>
              <a:rPr lang="nl-BE" altLang="nl-BE" sz="1244" b="1" dirty="0" err="1" smtClean="0">
                <a:solidFill>
                  <a:srgbClr val="000000"/>
                </a:solidFill>
                <a:latin typeface="Arial"/>
                <a:cs typeface="Arial" charset="0"/>
              </a:rPr>
              <a:t>July</a:t>
            </a:r>
            <a:r>
              <a:rPr lang="nl-BE" altLang="nl-BE" sz="1244" b="1" dirty="0" smtClean="0">
                <a:solidFill>
                  <a:srgbClr val="000000"/>
                </a:solidFill>
                <a:latin typeface="Arial"/>
                <a:cs typeface="Arial" charset="0"/>
              </a:rPr>
              <a:t> 2016</a:t>
            </a:r>
            <a:endParaRPr lang="nl-BE" altLang="nl-BE" sz="1244" b="1" dirty="0">
              <a:solidFill>
                <a:srgbClr val="000000"/>
              </a:solidFill>
              <a:latin typeface="Arial"/>
              <a:cs typeface="Arial" charset="0"/>
            </a:endParaRPr>
          </a:p>
        </p:txBody>
      </p:sp>
      <p:sp>
        <p:nvSpPr>
          <p:cNvPr id="9" name="Rectangle 16"/>
          <p:cNvSpPr txBox="1">
            <a:spLocks noGrp="1" noChangeArrowheads="1"/>
          </p:cNvSpPr>
          <p:nvPr>
            <p:ph type="title"/>
          </p:nvPr>
        </p:nvSpPr>
        <p:spPr bwMode="auto">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1280" tIns="40640" rIns="81280" bIns="40640" numCol="1" anchor="ctr" anchorCtr="0" compatLnSpc="1">
            <a:prstTxWarp prst="textNoShape">
              <a:avLst/>
            </a:prstTxWarp>
          </a:bodyPr>
          <a:lstStyle>
            <a:lvl1pPr algn="l" rtl="0" eaLnBrk="1" fontAlgn="base" hangingPunct="1">
              <a:spcBef>
                <a:spcPct val="0"/>
              </a:spcBef>
              <a:spcAft>
                <a:spcPct val="0"/>
              </a:spcAft>
              <a:defRPr sz="2800" b="1">
                <a:solidFill>
                  <a:srgbClr val="600F3E"/>
                </a:solidFill>
                <a:latin typeface="+mj-lt"/>
                <a:ea typeface="+mj-ea"/>
                <a:cs typeface="+mj-cs"/>
              </a:defRPr>
            </a:lvl1pPr>
            <a:lvl2pPr algn="l" rtl="0" eaLnBrk="1" fontAlgn="base" hangingPunct="1">
              <a:spcBef>
                <a:spcPct val="0"/>
              </a:spcBef>
              <a:spcAft>
                <a:spcPct val="0"/>
              </a:spcAft>
              <a:defRPr sz="2800" b="1">
                <a:solidFill>
                  <a:srgbClr val="600F3E"/>
                </a:solidFill>
                <a:latin typeface="Arial" charset="0"/>
              </a:defRPr>
            </a:lvl2pPr>
            <a:lvl3pPr algn="l" rtl="0" eaLnBrk="1" fontAlgn="base" hangingPunct="1">
              <a:spcBef>
                <a:spcPct val="0"/>
              </a:spcBef>
              <a:spcAft>
                <a:spcPct val="0"/>
              </a:spcAft>
              <a:defRPr sz="2800" b="1">
                <a:solidFill>
                  <a:srgbClr val="600F3E"/>
                </a:solidFill>
                <a:latin typeface="Arial" charset="0"/>
              </a:defRPr>
            </a:lvl3pPr>
            <a:lvl4pPr algn="l" rtl="0" eaLnBrk="1" fontAlgn="base" hangingPunct="1">
              <a:spcBef>
                <a:spcPct val="0"/>
              </a:spcBef>
              <a:spcAft>
                <a:spcPct val="0"/>
              </a:spcAft>
              <a:defRPr sz="2800" b="1">
                <a:solidFill>
                  <a:srgbClr val="600F3E"/>
                </a:solidFill>
                <a:latin typeface="Arial" charset="0"/>
              </a:defRPr>
            </a:lvl4pPr>
            <a:lvl5pPr algn="l" rtl="0" eaLnBrk="1" fontAlgn="base" hangingPunct="1">
              <a:spcBef>
                <a:spcPct val="0"/>
              </a:spcBef>
              <a:spcAft>
                <a:spcPct val="0"/>
              </a:spcAft>
              <a:defRPr sz="2800" b="1">
                <a:solidFill>
                  <a:srgbClr val="600F3E"/>
                </a:solidFill>
                <a:latin typeface="Arial" charset="0"/>
              </a:defRPr>
            </a:lvl5pPr>
            <a:lvl6pPr marL="457200" algn="l" rtl="0" eaLnBrk="1" fontAlgn="base" hangingPunct="1">
              <a:spcBef>
                <a:spcPct val="0"/>
              </a:spcBef>
              <a:spcAft>
                <a:spcPct val="0"/>
              </a:spcAft>
              <a:defRPr sz="2800" b="1">
                <a:solidFill>
                  <a:srgbClr val="600F3E"/>
                </a:solidFill>
                <a:latin typeface="Arial" charset="0"/>
              </a:defRPr>
            </a:lvl6pPr>
            <a:lvl7pPr marL="914400" algn="l" rtl="0" eaLnBrk="1" fontAlgn="base" hangingPunct="1">
              <a:spcBef>
                <a:spcPct val="0"/>
              </a:spcBef>
              <a:spcAft>
                <a:spcPct val="0"/>
              </a:spcAft>
              <a:defRPr sz="2800" b="1">
                <a:solidFill>
                  <a:srgbClr val="600F3E"/>
                </a:solidFill>
                <a:latin typeface="Arial" charset="0"/>
              </a:defRPr>
            </a:lvl7pPr>
            <a:lvl8pPr marL="1371600" algn="l" rtl="0" eaLnBrk="1" fontAlgn="base" hangingPunct="1">
              <a:spcBef>
                <a:spcPct val="0"/>
              </a:spcBef>
              <a:spcAft>
                <a:spcPct val="0"/>
              </a:spcAft>
              <a:defRPr sz="2800" b="1">
                <a:solidFill>
                  <a:srgbClr val="600F3E"/>
                </a:solidFill>
                <a:latin typeface="Arial" charset="0"/>
              </a:defRPr>
            </a:lvl8pPr>
            <a:lvl9pPr marL="1828800" algn="l" rtl="0" eaLnBrk="1" fontAlgn="base" hangingPunct="1">
              <a:spcBef>
                <a:spcPct val="0"/>
              </a:spcBef>
              <a:spcAft>
                <a:spcPct val="0"/>
              </a:spcAft>
              <a:defRPr sz="2800" b="1">
                <a:solidFill>
                  <a:srgbClr val="600F3E"/>
                </a:solidFill>
                <a:latin typeface="Arial" charset="0"/>
              </a:defRPr>
            </a:lvl9pPr>
          </a:lstStyle>
          <a:p>
            <a:r>
              <a:rPr lang="it-IT" sz="2489" dirty="0"/>
              <a:t/>
            </a:r>
            <a:br>
              <a:rPr lang="it-IT" sz="2489" dirty="0"/>
            </a:br>
            <a:r>
              <a:rPr lang="en-US" sz="2489" dirty="0" smtClean="0">
                <a:cs typeface="Times New Roman" charset="0"/>
              </a:rPr>
              <a:t>Figure 1: toolbox of ablative treatments</a:t>
            </a:r>
            <a:r>
              <a:rPr lang="it-IT" sz="2489" dirty="0"/>
              <a:t/>
            </a:r>
            <a:br>
              <a:rPr lang="it-IT" sz="2489" dirty="0"/>
            </a:br>
            <a:endParaRPr lang="en-US" sz="2489" dirty="0"/>
          </a:p>
        </p:txBody>
      </p:sp>
      <p:sp>
        <p:nvSpPr>
          <p:cNvPr id="3" name="Rechteck 2"/>
          <p:cNvSpPr/>
          <p:nvPr/>
        </p:nvSpPr>
        <p:spPr>
          <a:xfrm>
            <a:off x="4642555" y="2017889"/>
            <a:ext cx="4261556" cy="40498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 name="Grafik 2"/>
          <p:cNvPicPr>
            <a:picLocks/>
          </p:cNvPicPr>
          <p:nvPr/>
        </p:nvPicPr>
        <p:blipFill>
          <a:blip r:embed="rId3">
            <a:extLst>
              <a:ext uri="{28A0092B-C50C-407E-A947-70E740481C1C}">
                <a14:useLocalDpi xmlns:a14="http://schemas.microsoft.com/office/drawing/2010/main" val="0"/>
              </a:ext>
            </a:extLst>
          </a:blip>
          <a:srcRect l="19382" t="17683" r="29524" b="17004"/>
          <a:stretch>
            <a:fillRect/>
          </a:stretch>
        </p:blipFill>
        <p:spPr bwMode="auto">
          <a:xfrm>
            <a:off x="539753" y="2230438"/>
            <a:ext cx="3600450" cy="331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Grafik 2"/>
          <p:cNvPicPr>
            <a:picLocks/>
          </p:cNvPicPr>
          <p:nvPr/>
        </p:nvPicPr>
        <p:blipFill rotWithShape="1">
          <a:blip r:embed="rId4">
            <a:extLst>
              <a:ext uri="{28A0092B-C50C-407E-A947-70E740481C1C}">
                <a14:useLocalDpi xmlns:a14="http://schemas.microsoft.com/office/drawing/2010/main" val="0"/>
              </a:ext>
            </a:extLst>
          </a:blip>
          <a:srcRect l="14997" t="7841" r="42141" b="7831"/>
          <a:stretch/>
        </p:blipFill>
        <p:spPr>
          <a:xfrm>
            <a:off x="5464153" y="1995142"/>
            <a:ext cx="2823882" cy="3904831"/>
          </a:xfrm>
          <a:prstGeom prst="rect">
            <a:avLst/>
          </a:prstGeom>
        </p:spPr>
      </p:pic>
      <p:cxnSp>
        <p:nvCxnSpPr>
          <p:cNvPr id="11" name="Gerade Verbindung mit Pfeil 10"/>
          <p:cNvCxnSpPr/>
          <p:nvPr/>
        </p:nvCxnSpPr>
        <p:spPr>
          <a:xfrm flipH="1">
            <a:off x="6539920" y="4301273"/>
            <a:ext cx="358588" cy="43329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401148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Bild 27"/>
          <p:cNvPicPr>
            <a:picLocks noChangeAspect="1"/>
          </p:cNvPicPr>
          <p:nvPr/>
        </p:nvPicPr>
        <p:blipFill>
          <a:blip r:embed="rId2">
            <a:extLst>
              <a:ext uri="{28A0092B-C50C-407E-A947-70E740481C1C}">
                <a14:useLocalDpi xmlns:a14="http://schemas.microsoft.com/office/drawing/2010/main" val="0"/>
              </a:ext>
            </a:extLst>
          </a:blip>
          <a:srcRect r="2040"/>
          <a:stretch>
            <a:fillRect/>
          </a:stretch>
        </p:blipFill>
        <p:spPr bwMode="auto">
          <a:xfrm>
            <a:off x="5626100" y="2662238"/>
            <a:ext cx="3346450" cy="312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Textfeld 28"/>
          <p:cNvSpPr txBox="1"/>
          <p:nvPr/>
        </p:nvSpPr>
        <p:spPr>
          <a:xfrm>
            <a:off x="6578600" y="5808663"/>
            <a:ext cx="2224088" cy="338137"/>
          </a:xfrm>
          <a:prstGeom prst="rect">
            <a:avLst/>
          </a:prstGeom>
          <a:noFill/>
        </p:spPr>
        <p:txBody>
          <a:bodyPr wrap="none">
            <a:spAutoFit/>
          </a:bodyPr>
          <a:lstStyle/>
          <a:p>
            <a:pPr>
              <a:buFontTx/>
              <a:buNone/>
              <a:defRPr/>
            </a:pPr>
            <a:r>
              <a:rPr lang="de-DE" sz="1600" dirty="0">
                <a:solidFill>
                  <a:srgbClr val="FFFFFF"/>
                </a:solidFill>
                <a:latin typeface="+mj-lt"/>
                <a:cs typeface="Arial"/>
              </a:rPr>
              <a:t>Kennedy A, IJROBP 2004</a:t>
            </a:r>
          </a:p>
        </p:txBody>
      </p:sp>
      <p:pic>
        <p:nvPicPr>
          <p:cNvPr id="30" name="Picture 4"/>
          <p:cNvPicPr>
            <a:picLocks noChangeAspect="1" noChangeArrowheads="1"/>
          </p:cNvPicPr>
          <p:nvPr/>
        </p:nvPicPr>
        <p:blipFill>
          <a:blip r:embed="rId3">
            <a:extLst>
              <a:ext uri="{28A0092B-C50C-407E-A947-70E740481C1C}">
                <a14:useLocalDpi xmlns:a14="http://schemas.microsoft.com/office/drawing/2010/main" val="0"/>
              </a:ext>
            </a:extLst>
          </a:blip>
          <a:srcRect t="15555" b="8888"/>
          <a:stretch>
            <a:fillRect/>
          </a:stretch>
        </p:blipFill>
        <p:spPr bwMode="auto">
          <a:xfrm>
            <a:off x="339725" y="1654175"/>
            <a:ext cx="3959225" cy="4619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4997" name="Picture 3" descr="SIR-Spheres_Black_and_White_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628775"/>
            <a:ext cx="1895475" cy="221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Textfeld 31"/>
          <p:cNvSpPr txBox="1"/>
          <p:nvPr/>
        </p:nvSpPr>
        <p:spPr>
          <a:xfrm>
            <a:off x="5842000" y="1765300"/>
            <a:ext cx="2746375" cy="646113"/>
          </a:xfrm>
          <a:prstGeom prst="rect">
            <a:avLst/>
          </a:prstGeom>
          <a:solidFill>
            <a:schemeClr val="bg2"/>
          </a:solidFill>
          <a:ln>
            <a:solidFill>
              <a:srgbClr val="4D4D4D"/>
            </a:solidFill>
          </a:ln>
        </p:spPr>
        <p:txBody>
          <a:bodyPr wrap="none">
            <a:spAutoFit/>
          </a:bodyPr>
          <a:lstStyle/>
          <a:p>
            <a:pPr fontAlgn="auto">
              <a:spcBef>
                <a:spcPts val="0"/>
              </a:spcBef>
              <a:spcAft>
                <a:spcPts val="0"/>
              </a:spcAft>
              <a:buFontTx/>
              <a:buNone/>
              <a:defRPr/>
            </a:pPr>
            <a:r>
              <a:rPr lang="de-DE" sz="1800" kern="0" dirty="0">
                <a:solidFill>
                  <a:schemeClr val="bg1"/>
                </a:solidFill>
                <a:latin typeface="+mj-lt"/>
                <a:cs typeface="Arial"/>
              </a:rPr>
              <a:t>Y90: reiner β-Emitter, </a:t>
            </a:r>
          </a:p>
          <a:p>
            <a:pPr fontAlgn="auto">
              <a:spcBef>
                <a:spcPts val="0"/>
              </a:spcBef>
              <a:spcAft>
                <a:spcPts val="0"/>
              </a:spcAft>
              <a:buFontTx/>
              <a:buNone/>
              <a:defRPr/>
            </a:pPr>
            <a:r>
              <a:rPr lang="de-DE" sz="1800" kern="0" dirty="0">
                <a:solidFill>
                  <a:schemeClr val="bg1"/>
                </a:solidFill>
                <a:latin typeface="+mj-lt"/>
                <a:cs typeface="Arial"/>
              </a:rPr>
              <a:t>Mittlere Reichweite 3,9mm</a:t>
            </a:r>
          </a:p>
        </p:txBody>
      </p:sp>
      <p:pic>
        <p:nvPicPr>
          <p:cNvPr id="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3357563"/>
            <a:ext cx="2197100" cy="3265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10" name="Titel 1"/>
          <p:cNvSpPr>
            <a:spLocks noGrp="1"/>
          </p:cNvSpPr>
          <p:nvPr>
            <p:ph type="title"/>
          </p:nvPr>
        </p:nvSpPr>
        <p:spPr>
          <a:xfrm>
            <a:off x="381000" y="241300"/>
            <a:ext cx="8382000" cy="673100"/>
          </a:xfrm>
        </p:spPr>
        <p:txBody>
          <a:bodyPr/>
          <a:lstStyle/>
          <a:p>
            <a:r>
              <a:rPr lang="de-DE" altLang="de-DE" dirty="0" smtClean="0"/>
              <a:t>Y90 </a:t>
            </a:r>
            <a:r>
              <a:rPr lang="de-DE" altLang="de-DE" dirty="0" err="1" smtClean="0"/>
              <a:t>Radioembolisation</a:t>
            </a:r>
            <a:r>
              <a:rPr lang="de-DE" altLang="de-DE" dirty="0" smtClean="0"/>
              <a:t> / SIRT, </a:t>
            </a:r>
            <a:r>
              <a:rPr lang="de-DE" altLang="de-DE" dirty="0" err="1" smtClean="0"/>
              <a:t>PRINZip</a:t>
            </a:r>
            <a:endParaRPr lang="de-DE" altLang="de-DE" dirty="0" smtClean="0"/>
          </a:p>
        </p:txBody>
      </p:sp>
    </p:spTree>
    <p:extLst>
      <p:ext uri="{BB962C8B-B14F-4D97-AF65-F5344CB8AC3E}">
        <p14:creationId xmlns:p14="http://schemas.microsoft.com/office/powerpoint/2010/main" val="2286530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Grafik 2"/>
          <p:cNvPicPr>
            <a:picLocks/>
          </p:cNvPicPr>
          <p:nvPr/>
        </p:nvPicPr>
        <p:blipFill>
          <a:blip r:embed="rId2">
            <a:extLst>
              <a:ext uri="{28A0092B-C50C-407E-A947-70E740481C1C}">
                <a14:useLocalDpi xmlns:a14="http://schemas.microsoft.com/office/drawing/2010/main" val="0"/>
              </a:ext>
            </a:extLst>
          </a:blip>
          <a:srcRect l="18430" t="17744" r="23355" b="5717"/>
          <a:stretch>
            <a:fillRect/>
          </a:stretch>
        </p:blipFill>
        <p:spPr bwMode="auto">
          <a:xfrm>
            <a:off x="250825" y="1052513"/>
            <a:ext cx="2881313"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7" name="Grafik 2"/>
          <p:cNvPicPr>
            <a:picLocks/>
          </p:cNvPicPr>
          <p:nvPr/>
        </p:nvPicPr>
        <p:blipFill>
          <a:blip r:embed="rId3">
            <a:extLst>
              <a:ext uri="{28A0092B-C50C-407E-A947-70E740481C1C}">
                <a14:useLocalDpi xmlns:a14="http://schemas.microsoft.com/office/drawing/2010/main" val="0"/>
              </a:ext>
            </a:extLst>
          </a:blip>
          <a:srcRect l="17308" t="16544" r="24059" b="6918"/>
          <a:stretch>
            <a:fillRect/>
          </a:stretch>
        </p:blipFill>
        <p:spPr bwMode="auto">
          <a:xfrm>
            <a:off x="250825" y="4003675"/>
            <a:ext cx="2881313" cy="255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8" name="Grafik 2"/>
          <p:cNvPicPr>
            <a:picLocks/>
          </p:cNvPicPr>
          <p:nvPr/>
        </p:nvPicPr>
        <p:blipFill>
          <a:blip r:embed="rId4">
            <a:extLst>
              <a:ext uri="{28A0092B-C50C-407E-A947-70E740481C1C}">
                <a14:useLocalDpi xmlns:a14="http://schemas.microsoft.com/office/drawing/2010/main" val="0"/>
              </a:ext>
            </a:extLst>
          </a:blip>
          <a:srcRect l="19084" t="16940" r="22282" b="6825"/>
          <a:stretch>
            <a:fillRect/>
          </a:stretch>
        </p:blipFill>
        <p:spPr bwMode="auto">
          <a:xfrm>
            <a:off x="5795963" y="3978275"/>
            <a:ext cx="2879725"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9" name="Grafik 2"/>
          <p:cNvPicPr>
            <a:picLocks/>
          </p:cNvPicPr>
          <p:nvPr/>
        </p:nvPicPr>
        <p:blipFill>
          <a:blip r:embed="rId5">
            <a:extLst>
              <a:ext uri="{28A0092B-C50C-407E-A947-70E740481C1C}">
                <a14:useLocalDpi xmlns:a14="http://schemas.microsoft.com/office/drawing/2010/main" val="0"/>
              </a:ext>
            </a:extLst>
          </a:blip>
          <a:srcRect l="18196" t="19171" r="23589" b="4291"/>
          <a:stretch>
            <a:fillRect/>
          </a:stretch>
        </p:blipFill>
        <p:spPr bwMode="auto">
          <a:xfrm>
            <a:off x="5795963" y="981075"/>
            <a:ext cx="2879725"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70" name="Grafik 2"/>
          <p:cNvPicPr>
            <a:picLocks/>
          </p:cNvPicPr>
          <p:nvPr/>
        </p:nvPicPr>
        <p:blipFill>
          <a:blip r:embed="rId6">
            <a:extLst>
              <a:ext uri="{28A0092B-C50C-407E-A947-70E740481C1C}">
                <a14:useLocalDpi xmlns:a14="http://schemas.microsoft.com/office/drawing/2010/main" val="0"/>
              </a:ext>
            </a:extLst>
          </a:blip>
          <a:srcRect l="29213" t="28320" r="32968" b="24298"/>
          <a:stretch>
            <a:fillRect/>
          </a:stretch>
        </p:blipFill>
        <p:spPr bwMode="auto">
          <a:xfrm>
            <a:off x="2878138" y="2659063"/>
            <a:ext cx="3070225"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1" name="Textfeld 7"/>
          <p:cNvSpPr txBox="1">
            <a:spLocks noChangeArrowheads="1"/>
          </p:cNvSpPr>
          <p:nvPr/>
        </p:nvSpPr>
        <p:spPr bwMode="auto">
          <a:xfrm>
            <a:off x="6659563" y="2997200"/>
            <a:ext cx="11509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buFontTx/>
              <a:buNone/>
            </a:pPr>
            <a:r>
              <a:rPr lang="de-DE" sz="2800">
                <a:solidFill>
                  <a:schemeClr val="bg1"/>
                </a:solidFill>
                <a:ea typeface="ＭＳ Ｐゴシック" charset="0"/>
                <a:cs typeface="ＭＳ Ｐゴシック" charset="0"/>
              </a:rPr>
              <a:t>6M FU</a:t>
            </a:r>
          </a:p>
        </p:txBody>
      </p:sp>
      <p:sp>
        <p:nvSpPr>
          <p:cNvPr id="9" name="Titel 1"/>
          <p:cNvSpPr>
            <a:spLocks noGrp="1"/>
          </p:cNvSpPr>
          <p:nvPr>
            <p:ph type="title"/>
          </p:nvPr>
        </p:nvSpPr>
        <p:spPr>
          <a:xfrm>
            <a:off x="381000" y="241300"/>
            <a:ext cx="8382000" cy="673100"/>
          </a:xfrm>
        </p:spPr>
        <p:txBody>
          <a:bodyPr/>
          <a:lstStyle/>
          <a:p>
            <a:r>
              <a:rPr lang="de-DE" altLang="de-DE" dirty="0" smtClean="0"/>
              <a:t>Y90 </a:t>
            </a:r>
            <a:r>
              <a:rPr lang="de-DE" altLang="de-DE" dirty="0" err="1" smtClean="0"/>
              <a:t>Radioembolisation</a:t>
            </a:r>
            <a:r>
              <a:rPr lang="de-DE" altLang="de-DE" dirty="0" smtClean="0"/>
              <a:t> / SIRT, </a:t>
            </a:r>
            <a:r>
              <a:rPr lang="de-DE" altLang="de-DE" dirty="0" err="1" smtClean="0"/>
              <a:t>Bsp</a:t>
            </a:r>
            <a:r>
              <a:rPr lang="de-DE" altLang="de-DE" dirty="0" smtClean="0"/>
              <a:t> </a:t>
            </a:r>
            <a:r>
              <a:rPr lang="de-DE" altLang="de-DE" dirty="0" err="1" smtClean="0"/>
              <a:t>mcrc</a:t>
            </a:r>
            <a:endParaRPr lang="de-DE" altLang="de-DE" dirty="0" smtClean="0"/>
          </a:p>
        </p:txBody>
      </p:sp>
      <p:sp>
        <p:nvSpPr>
          <p:cNvPr id="2" name="Textfeld 1"/>
          <p:cNvSpPr txBox="1"/>
          <p:nvPr/>
        </p:nvSpPr>
        <p:spPr>
          <a:xfrm>
            <a:off x="3541887" y="1439333"/>
            <a:ext cx="914400" cy="914400"/>
          </a:xfrm>
          <a:prstGeom prst="rect">
            <a:avLst/>
          </a:prstGeom>
        </p:spPr>
        <p:txBody>
          <a:bodyPr vert="horz" wrap="none" lIns="0" tIns="0" rIns="0" bIns="0" rtlCol="0">
            <a:noAutofit/>
          </a:bodyPr>
          <a:lstStyle/>
          <a:p>
            <a:pPr>
              <a:buClr>
                <a:schemeClr val="bg2"/>
              </a:buClr>
              <a:buSzPct val="140000"/>
            </a:pPr>
            <a:r>
              <a:rPr lang="de-DE" sz="2000" dirty="0" smtClean="0"/>
              <a:t>Intensivierung </a:t>
            </a:r>
          </a:p>
          <a:p>
            <a:pPr>
              <a:buClr>
                <a:schemeClr val="bg2"/>
              </a:buClr>
              <a:buSzPct val="140000"/>
            </a:pPr>
            <a:r>
              <a:rPr lang="de-DE" sz="2000" dirty="0" smtClean="0"/>
              <a:t>der 1st </a:t>
            </a:r>
            <a:r>
              <a:rPr lang="de-DE" sz="2000" dirty="0" err="1" smtClean="0"/>
              <a:t>line</a:t>
            </a:r>
            <a:endParaRPr lang="de-DE" sz="2000" dirty="0" smtClean="0"/>
          </a:p>
        </p:txBody>
      </p:sp>
    </p:spTree>
    <p:extLst>
      <p:ext uri="{BB962C8B-B14F-4D97-AF65-F5344CB8AC3E}">
        <p14:creationId xmlns:p14="http://schemas.microsoft.com/office/powerpoint/2010/main" val="199124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p:cNvSpPr txBox="1">
            <a:spLocks/>
          </p:cNvSpPr>
          <p:nvPr/>
        </p:nvSpPr>
        <p:spPr bwMode="auto">
          <a:xfrm>
            <a:off x="198438" y="269875"/>
            <a:ext cx="87217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bg1"/>
                </a:solidFill>
                <a:latin typeface="Calibri" charset="0"/>
                <a:ea typeface="MS PGothic" charset="0"/>
                <a:cs typeface="MS PGothic" charset="0"/>
              </a:defRPr>
            </a:lvl1pPr>
            <a:lvl2pPr marL="742950" indent="-285750" eaLnBrk="0" hangingPunct="0">
              <a:defRPr sz="2800">
                <a:solidFill>
                  <a:schemeClr val="bg1"/>
                </a:solidFill>
                <a:latin typeface="Calibri" charset="0"/>
                <a:ea typeface="MS PGothic" charset="0"/>
                <a:cs typeface="MS PGothic" charset="0"/>
              </a:defRPr>
            </a:lvl2pPr>
            <a:lvl3pPr marL="1143000" indent="-228600" eaLnBrk="0" hangingPunct="0">
              <a:defRPr sz="2800">
                <a:solidFill>
                  <a:schemeClr val="bg1"/>
                </a:solidFill>
                <a:latin typeface="Calibri" charset="0"/>
                <a:ea typeface="MS PGothic" charset="0"/>
                <a:cs typeface="MS PGothic" charset="0"/>
              </a:defRPr>
            </a:lvl3pPr>
            <a:lvl4pPr marL="1600200" indent="-228600" eaLnBrk="0" hangingPunct="0">
              <a:defRPr sz="2800">
                <a:solidFill>
                  <a:schemeClr val="bg1"/>
                </a:solidFill>
                <a:latin typeface="Calibri" charset="0"/>
                <a:ea typeface="MS PGothic" charset="0"/>
                <a:cs typeface="MS PGothic" charset="0"/>
              </a:defRPr>
            </a:lvl4pPr>
            <a:lvl5pPr marL="2057400" indent="-2286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fontAlgn="base" hangingPunct="1">
              <a:spcBef>
                <a:spcPct val="0"/>
              </a:spcBef>
              <a:spcAft>
                <a:spcPct val="0"/>
              </a:spcAft>
            </a:pPr>
            <a:r>
              <a:rPr lang="en-US" sz="3000" b="1" smtClean="0">
                <a:solidFill>
                  <a:srgbClr val="0C6066"/>
                </a:solidFill>
                <a:latin typeface="Arial" charset="0"/>
                <a:cs typeface="Arial" charset="0"/>
              </a:rPr>
              <a:t>Study Design</a:t>
            </a:r>
          </a:p>
        </p:txBody>
      </p:sp>
      <p:sp>
        <p:nvSpPr>
          <p:cNvPr id="196610" name="TextBox 2"/>
          <p:cNvSpPr txBox="1">
            <a:spLocks noChangeArrowheads="1"/>
          </p:cNvSpPr>
          <p:nvPr/>
        </p:nvSpPr>
        <p:spPr bwMode="auto">
          <a:xfrm>
            <a:off x="204788" y="6251575"/>
            <a:ext cx="710565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defTabSz="457200" eaLnBrk="0" hangingPunct="0">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1pPr>
            <a:lvl2pPr marL="742950" indent="-285750" defTabSz="457200" eaLnBrk="0" hangingPunct="0">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2pPr>
            <a:lvl3pPr marL="1143000" indent="-228600" defTabSz="457200" eaLnBrk="0" hangingPunct="0">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3pPr>
            <a:lvl4pPr marL="1600200" indent="-228600" defTabSz="457200" eaLnBrk="0" hangingPunct="0">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4pPr>
            <a:lvl5pPr marL="2057400" indent="-228600" defTabSz="457200" eaLnBrk="0" hangingPunct="0">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tabLst>
                <a:tab pos="355600" algn="l"/>
                <a:tab pos="2335213" algn="l"/>
                <a:tab pos="4305300" algn="l"/>
                <a:tab pos="5921375" algn="l"/>
                <a:tab pos="7261225" algn="l"/>
              </a:tabLst>
              <a:defRPr sz="2800">
                <a:solidFill>
                  <a:schemeClr val="bg1"/>
                </a:solidFill>
                <a:latin typeface="Calibri" charset="0"/>
                <a:ea typeface="MS PGothic" charset="0"/>
                <a:cs typeface="MS PGothic" charset="0"/>
              </a:defRPr>
            </a:lvl9pPr>
          </a:lstStyle>
          <a:p>
            <a:pPr eaLnBrk="1" fontAlgn="base" hangingPunct="1">
              <a:spcBef>
                <a:spcPct val="0"/>
              </a:spcBef>
              <a:spcAft>
                <a:spcPct val="0"/>
              </a:spcAft>
            </a:pPr>
            <a:r>
              <a:rPr lang="en-GB" sz="900" smtClean="0">
                <a:solidFill>
                  <a:srgbClr val="000000"/>
                </a:solidFill>
                <a:latin typeface="Arial" charset="0"/>
                <a:cs typeface="Arial" charset="0"/>
              </a:rPr>
              <a:t>ANZ: Australia, New Zealand; AP: Asia Pacific;  EME: Europe &amp; Middle East; US: United States</a:t>
            </a:r>
          </a:p>
        </p:txBody>
      </p:sp>
      <p:sp>
        <p:nvSpPr>
          <p:cNvPr id="4" name="Rounded Rectangle 3"/>
          <p:cNvSpPr/>
          <p:nvPr/>
        </p:nvSpPr>
        <p:spPr bwMode="auto">
          <a:xfrm>
            <a:off x="142875" y="1708150"/>
            <a:ext cx="8864600" cy="3417888"/>
          </a:xfrm>
          <a:prstGeom prst="roundRect">
            <a:avLst>
              <a:gd name="adj" fmla="val 0"/>
            </a:avLst>
          </a:prstGeom>
          <a:solidFill>
            <a:schemeClr val="accent5">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endParaRPr lang="en-GB" sz="1200" b="1" dirty="0">
              <a:solidFill>
                <a:srgbClr val="FFFFFF"/>
              </a:solidFill>
              <a:effectLst>
                <a:outerShdw blurRad="38100" dist="38100" dir="2700000" algn="tl">
                  <a:srgbClr val="000000">
                    <a:alpha val="43137"/>
                  </a:srgbClr>
                </a:outerShdw>
              </a:effectLst>
              <a:latin typeface="Helvetica" pitchFamily="34" charset="0"/>
              <a:ea typeface="Helvetica" pitchFamily="34" charset="0"/>
              <a:cs typeface="Helvetica" pitchFamily="34" charset="0"/>
            </a:endParaRPr>
          </a:p>
        </p:txBody>
      </p:sp>
      <p:sp>
        <p:nvSpPr>
          <p:cNvPr id="5" name="TextBox 9"/>
          <p:cNvSpPr txBox="1">
            <a:spLocks noChangeArrowheads="1"/>
          </p:cNvSpPr>
          <p:nvPr/>
        </p:nvSpPr>
        <p:spPr bwMode="auto">
          <a:xfrm>
            <a:off x="146050" y="1376363"/>
            <a:ext cx="8861425" cy="331787"/>
          </a:xfrm>
          <a:prstGeom prst="rect">
            <a:avLst/>
          </a:prstGeom>
          <a:solidFill>
            <a:srgbClr val="0F3662"/>
          </a:solidFill>
          <a:ln w="15875">
            <a:noFill/>
            <a:miter lim="800000"/>
            <a:headEnd/>
            <a:tailEnd/>
          </a:ln>
        </p:spPr>
        <p:txBody>
          <a:bodyPr anchor="ctr"/>
          <a:lstStyle>
            <a:lvl1pPr eaLnBrk="0" hangingPunct="0">
              <a:defRPr sz="1600">
                <a:solidFill>
                  <a:schemeClr val="tx1"/>
                </a:solidFill>
                <a:latin typeface="Arial" charset="0"/>
                <a:ea typeface="ＭＳ Ｐゴシック" pitchFamily="34" charset="-128"/>
              </a:defRPr>
            </a:lvl1pPr>
            <a:lvl2pPr marL="742950" indent="-285750" eaLnBrk="0" hangingPunct="0">
              <a:defRPr sz="1600">
                <a:solidFill>
                  <a:schemeClr val="tx1"/>
                </a:solidFill>
                <a:latin typeface="Arial" charset="0"/>
                <a:ea typeface="ＭＳ Ｐゴシック" pitchFamily="34" charset="-128"/>
              </a:defRPr>
            </a:lvl2pPr>
            <a:lvl3pPr marL="1143000" indent="-228600" eaLnBrk="0" hangingPunct="0">
              <a:defRPr sz="1600">
                <a:solidFill>
                  <a:schemeClr val="tx1"/>
                </a:solidFill>
                <a:latin typeface="Arial" charset="0"/>
                <a:ea typeface="ＭＳ Ｐゴシック" pitchFamily="34" charset="-128"/>
              </a:defRPr>
            </a:lvl3pPr>
            <a:lvl4pPr marL="1600200" indent="-228600" eaLnBrk="0" hangingPunct="0">
              <a:defRPr sz="1600">
                <a:solidFill>
                  <a:schemeClr val="tx1"/>
                </a:solidFill>
                <a:latin typeface="Arial" charset="0"/>
                <a:ea typeface="ＭＳ Ｐゴシック" pitchFamily="34" charset="-128"/>
              </a:defRPr>
            </a:lvl4pPr>
            <a:lvl5pPr marL="2057400" indent="-228600" eaLnBrk="0" hangingPunct="0">
              <a:defRPr sz="1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34" charset="-128"/>
              </a:defRPr>
            </a:lvl9pPr>
          </a:lstStyle>
          <a:p>
            <a:pPr marL="92075" indent="-92075" eaLnBrk="1" fontAlgn="base" hangingPunct="1">
              <a:spcBef>
                <a:spcPct val="0"/>
              </a:spcBef>
              <a:spcAft>
                <a:spcPct val="0"/>
              </a:spcAft>
              <a:defRPr/>
            </a:pPr>
            <a:r>
              <a:rPr lang="en-AU" altLang="en-US" b="1" kern="0" dirty="0" smtClean="0">
                <a:solidFill>
                  <a:srgbClr val="FFFFFF"/>
                </a:solidFill>
                <a:cs typeface="Arial" charset="0"/>
              </a:rPr>
              <a:t>	 Prospective open-label RCT</a:t>
            </a:r>
            <a:endParaRPr lang="en-AU" altLang="en-US" kern="0" dirty="0" smtClean="0">
              <a:solidFill>
                <a:srgbClr val="FFFFFF"/>
              </a:solidFill>
              <a:cs typeface="Arial" charset="0"/>
            </a:endParaRPr>
          </a:p>
        </p:txBody>
      </p:sp>
      <p:sp>
        <p:nvSpPr>
          <p:cNvPr id="196613" name="TextBox 9"/>
          <p:cNvSpPr txBox="1">
            <a:spLocks noChangeArrowheads="1"/>
          </p:cNvSpPr>
          <p:nvPr/>
        </p:nvSpPr>
        <p:spPr bwMode="auto">
          <a:xfrm>
            <a:off x="292100" y="1778000"/>
            <a:ext cx="53657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Calibri" charset="0"/>
                <a:ea typeface="MS PGothic" charset="0"/>
                <a:cs typeface="MS PGothic" charset="0"/>
              </a:defRPr>
            </a:lvl1pPr>
            <a:lvl2pPr marL="742950" indent="-285750" eaLnBrk="0" hangingPunct="0">
              <a:defRPr sz="2800">
                <a:solidFill>
                  <a:schemeClr val="bg1"/>
                </a:solidFill>
                <a:latin typeface="Calibri" charset="0"/>
                <a:ea typeface="MS PGothic" charset="0"/>
                <a:cs typeface="MS PGothic" charset="0"/>
              </a:defRPr>
            </a:lvl2pPr>
            <a:lvl3pPr marL="1143000" indent="-228600" eaLnBrk="0" hangingPunct="0">
              <a:defRPr sz="2800">
                <a:solidFill>
                  <a:schemeClr val="bg1"/>
                </a:solidFill>
                <a:latin typeface="Calibri" charset="0"/>
                <a:ea typeface="MS PGothic" charset="0"/>
                <a:cs typeface="MS PGothic" charset="0"/>
              </a:defRPr>
            </a:lvl3pPr>
            <a:lvl4pPr marL="1600200" indent="-228600" eaLnBrk="0" hangingPunct="0">
              <a:defRPr sz="2800">
                <a:solidFill>
                  <a:schemeClr val="bg1"/>
                </a:solidFill>
                <a:latin typeface="Calibri" charset="0"/>
                <a:ea typeface="MS PGothic" charset="0"/>
                <a:cs typeface="MS PGothic" charset="0"/>
              </a:defRPr>
            </a:lvl4pPr>
            <a:lvl5pPr marL="2057400" indent="-2286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fontAlgn="base" hangingPunct="1">
              <a:spcBef>
                <a:spcPct val="0"/>
              </a:spcBef>
              <a:spcAft>
                <a:spcPct val="0"/>
              </a:spcAft>
            </a:pPr>
            <a:r>
              <a:rPr lang="it-IT" sz="1400" b="1" smtClean="0">
                <a:solidFill>
                  <a:srgbClr val="000000"/>
                </a:solidFill>
                <a:latin typeface="Arial" charset="0"/>
                <a:cs typeface="Tahoma" charset="0"/>
              </a:rPr>
              <a:t>Primary endpoint: </a:t>
            </a:r>
            <a:r>
              <a:rPr lang="it-IT" sz="1400" smtClean="0">
                <a:solidFill>
                  <a:srgbClr val="000000"/>
                </a:solidFill>
                <a:latin typeface="Arial" charset="0"/>
                <a:cs typeface="Tahoma" charset="0"/>
              </a:rPr>
              <a:t>Progression-Free Survival</a:t>
            </a:r>
          </a:p>
        </p:txBody>
      </p:sp>
      <p:sp>
        <p:nvSpPr>
          <p:cNvPr id="196614" name="Rectangle 93"/>
          <p:cNvSpPr>
            <a:spLocks noChangeArrowheads="1"/>
          </p:cNvSpPr>
          <p:nvPr/>
        </p:nvSpPr>
        <p:spPr bwMode="auto">
          <a:xfrm>
            <a:off x="188913" y="4452938"/>
            <a:ext cx="2154237"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79388" fontAlgn="base">
              <a:spcBef>
                <a:spcPct val="0"/>
              </a:spcBef>
              <a:spcAft>
                <a:spcPct val="0"/>
              </a:spcAft>
              <a:tabLst>
                <a:tab pos="898525" algn="l"/>
                <a:tab pos="3768725" algn="l"/>
                <a:tab pos="3943350" algn="l"/>
              </a:tabLst>
            </a:pPr>
            <a:r>
              <a:rPr lang="en-GB" sz="1100" b="1" smtClean="0">
                <a:solidFill>
                  <a:srgbClr val="000000"/>
                </a:solidFill>
                <a:latin typeface="Arial" charset="0"/>
                <a:ea typeface="MS PGothic" charset="0"/>
                <a:cs typeface="Arial" charset="0"/>
              </a:rPr>
              <a:t>ANZ: 	</a:t>
            </a:r>
            <a:r>
              <a:rPr lang="en-GB" sz="1100" smtClean="0">
                <a:solidFill>
                  <a:srgbClr val="000000"/>
                </a:solidFill>
                <a:latin typeface="Arial" charset="0"/>
                <a:ea typeface="MS PGothic" charset="0"/>
                <a:cs typeface="Arial" charset="0"/>
              </a:rPr>
              <a:t>280 (53%)   </a:t>
            </a:r>
          </a:p>
          <a:p>
            <a:pPr marL="179388" fontAlgn="base">
              <a:spcBef>
                <a:spcPct val="0"/>
              </a:spcBef>
              <a:spcAft>
                <a:spcPct val="0"/>
              </a:spcAft>
              <a:tabLst>
                <a:tab pos="898525" algn="l"/>
                <a:tab pos="3768725" algn="l"/>
                <a:tab pos="3943350" algn="l"/>
              </a:tabLst>
            </a:pPr>
            <a:r>
              <a:rPr lang="en-GB" sz="1100" b="1" smtClean="0">
                <a:solidFill>
                  <a:srgbClr val="000000"/>
                </a:solidFill>
                <a:latin typeface="Arial" charset="0"/>
                <a:ea typeface="MS PGothic" charset="0"/>
                <a:cs typeface="Arial" charset="0"/>
              </a:rPr>
              <a:t>EME:	</a:t>
            </a:r>
            <a:r>
              <a:rPr lang="en-GB" sz="1100" smtClean="0">
                <a:solidFill>
                  <a:srgbClr val="000000"/>
                </a:solidFill>
                <a:latin typeface="Arial" charset="0"/>
                <a:ea typeface="MS PGothic" charset="0"/>
                <a:cs typeface="Arial" charset="0"/>
              </a:rPr>
              <a:t>191 (36%)    </a:t>
            </a:r>
          </a:p>
          <a:p>
            <a:pPr marL="179388" fontAlgn="base">
              <a:spcBef>
                <a:spcPct val="0"/>
              </a:spcBef>
              <a:spcAft>
                <a:spcPct val="0"/>
              </a:spcAft>
              <a:tabLst>
                <a:tab pos="898525" algn="l"/>
                <a:tab pos="3768725" algn="l"/>
                <a:tab pos="3943350" algn="l"/>
              </a:tabLst>
            </a:pPr>
            <a:r>
              <a:rPr lang="en-GB" sz="1100" b="1" smtClean="0">
                <a:solidFill>
                  <a:srgbClr val="000000"/>
                </a:solidFill>
                <a:latin typeface="Arial" charset="0"/>
                <a:ea typeface="MS PGothic" charset="0"/>
                <a:cs typeface="Arial" charset="0"/>
              </a:rPr>
              <a:t>US: 	  </a:t>
            </a:r>
            <a:r>
              <a:rPr lang="en-GB" sz="1100" smtClean="0">
                <a:solidFill>
                  <a:srgbClr val="000000"/>
                </a:solidFill>
                <a:latin typeface="Arial" charset="0"/>
                <a:ea typeface="MS PGothic" charset="0"/>
                <a:cs typeface="Arial" charset="0"/>
              </a:rPr>
              <a:t>59 (11%)</a:t>
            </a:r>
          </a:p>
        </p:txBody>
      </p:sp>
      <p:sp>
        <p:nvSpPr>
          <p:cNvPr id="196615" name="Rectangle 94"/>
          <p:cNvSpPr>
            <a:spLocks noChangeArrowheads="1"/>
          </p:cNvSpPr>
          <p:nvPr/>
        </p:nvSpPr>
        <p:spPr bwMode="auto">
          <a:xfrm>
            <a:off x="6270625" y="4622800"/>
            <a:ext cx="27368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74625" indent="-174625" fontAlgn="base">
              <a:spcBef>
                <a:spcPct val="0"/>
              </a:spcBef>
              <a:spcAft>
                <a:spcPct val="0"/>
              </a:spcAft>
            </a:pPr>
            <a:r>
              <a:rPr lang="en-GB" sz="1100" smtClean="0">
                <a:solidFill>
                  <a:srgbClr val="000000"/>
                </a:solidFill>
                <a:latin typeface="Arial" charset="0"/>
                <a:ea typeface="MS PGothic" charset="0"/>
                <a:cs typeface="Arial" charset="0"/>
              </a:rPr>
              <a:t>1. 	Bevacizumab allowed at investigator’s discretion, per institutional practice</a:t>
            </a:r>
          </a:p>
        </p:txBody>
      </p:sp>
      <p:sp>
        <p:nvSpPr>
          <p:cNvPr id="196616" name="Rectangle 95"/>
          <p:cNvSpPr>
            <a:spLocks noChangeArrowheads="1"/>
          </p:cNvSpPr>
          <p:nvPr/>
        </p:nvSpPr>
        <p:spPr bwMode="auto">
          <a:xfrm>
            <a:off x="203200" y="6591300"/>
            <a:ext cx="561022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lvl="1" defTabSz="457200" fontAlgn="base">
              <a:spcBef>
                <a:spcPct val="0"/>
              </a:spcBef>
              <a:spcAft>
                <a:spcPct val="0"/>
              </a:spcAft>
            </a:pPr>
            <a:r>
              <a:rPr lang="en-GB" sz="900" smtClean="0">
                <a:solidFill>
                  <a:srgbClr val="000000"/>
                </a:solidFill>
                <a:latin typeface="Arial" charset="0"/>
                <a:ea typeface="MS PGothic" charset="0"/>
                <a:cs typeface="Arial" charset="0"/>
              </a:rPr>
              <a:t>Gibbs P </a:t>
            </a:r>
            <a:r>
              <a:rPr lang="en-GB" sz="900" i="1" smtClean="0">
                <a:solidFill>
                  <a:srgbClr val="000000"/>
                </a:solidFill>
                <a:latin typeface="Arial" charset="0"/>
                <a:ea typeface="MS PGothic" charset="0"/>
                <a:cs typeface="Arial" charset="0"/>
              </a:rPr>
              <a:t>et al. Presented at 2015 ASCO Annual Meeting; J Clin Oncol </a:t>
            </a:r>
            <a:r>
              <a:rPr lang="en-GB" sz="900" smtClean="0">
                <a:solidFill>
                  <a:srgbClr val="000000"/>
                </a:solidFill>
                <a:latin typeface="Arial" charset="0"/>
                <a:ea typeface="MS PGothic" charset="0"/>
                <a:cs typeface="Arial" charset="0"/>
              </a:rPr>
              <a:t>2015; </a:t>
            </a:r>
            <a:r>
              <a:rPr lang="en-GB" sz="900" b="1" smtClean="0">
                <a:solidFill>
                  <a:srgbClr val="000000"/>
                </a:solidFill>
                <a:latin typeface="Arial" charset="0"/>
                <a:ea typeface="MS PGothic" charset="0"/>
                <a:cs typeface="Arial" charset="0"/>
              </a:rPr>
              <a:t>33</a:t>
            </a:r>
            <a:r>
              <a:rPr lang="en-GB" sz="900" smtClean="0">
                <a:solidFill>
                  <a:srgbClr val="000000"/>
                </a:solidFill>
                <a:latin typeface="Arial" charset="0"/>
                <a:ea typeface="MS PGothic" charset="0"/>
                <a:cs typeface="Arial" charset="0"/>
              </a:rPr>
              <a:t> (Suppl): Abs 3502</a:t>
            </a:r>
            <a:r>
              <a:rPr lang="en-GB" sz="900" i="1" smtClean="0">
                <a:solidFill>
                  <a:srgbClr val="000000"/>
                </a:solidFill>
                <a:latin typeface="Arial" charset="0"/>
                <a:ea typeface="MS PGothic" charset="0"/>
                <a:cs typeface="Arial" charset="0"/>
              </a:rPr>
              <a:t>.</a:t>
            </a:r>
            <a:endParaRPr lang="en-GB" sz="900" smtClean="0">
              <a:solidFill>
                <a:srgbClr val="000000"/>
              </a:solidFill>
              <a:latin typeface="Arial" charset="0"/>
              <a:ea typeface="MS PGothic" charset="0"/>
              <a:cs typeface="Arial" charset="0"/>
            </a:endParaRPr>
          </a:p>
        </p:txBody>
      </p:sp>
      <p:sp>
        <p:nvSpPr>
          <p:cNvPr id="184" name="Rounded Rectangle 183"/>
          <p:cNvSpPr/>
          <p:nvPr/>
        </p:nvSpPr>
        <p:spPr>
          <a:xfrm>
            <a:off x="2455863" y="2206625"/>
            <a:ext cx="2016125" cy="2070100"/>
          </a:xfrm>
          <a:prstGeom prst="roundRect">
            <a:avLst>
              <a:gd name="adj" fmla="val 4937"/>
            </a:avLst>
          </a:prstGeom>
          <a:solidFill>
            <a:srgbClr val="1E76CC">
              <a:lumMod val="75000"/>
            </a:srgbClr>
          </a:solidFill>
          <a:ln w="25400" cap="flat" cmpd="sng" algn="ctr">
            <a:noFill/>
            <a:prstDash val="solid"/>
          </a:ln>
          <a:effectLst/>
        </p:spPr>
        <p:txBody>
          <a:bodyPr lIns="0" tIns="72000" rIns="0"/>
          <a:lstStyle/>
          <a:p>
            <a:pPr fontAlgn="base">
              <a:spcBef>
                <a:spcPct val="0"/>
              </a:spcBef>
              <a:spcAft>
                <a:spcPts val="300"/>
              </a:spcAft>
              <a:defRPr/>
            </a:pPr>
            <a:r>
              <a:rPr lang="en-GB" sz="1400" b="1">
                <a:solidFill>
                  <a:srgbClr val="FFFFFF"/>
                </a:solidFill>
                <a:effectLst>
                  <a:outerShdw blurRad="38100" dist="38100" dir="2700000" algn="tl">
                    <a:srgbClr val="000000"/>
                  </a:outerShdw>
                </a:effectLst>
                <a:latin typeface="Arial" charset="0"/>
                <a:ea typeface="MS PGothic" charset="0"/>
                <a:cs typeface="Arial" charset="0"/>
              </a:rPr>
              <a:t>   </a:t>
            </a:r>
            <a:r>
              <a:rPr lang="en-GB" sz="1400" b="1">
                <a:solidFill>
                  <a:srgbClr val="FFFF00"/>
                </a:solidFill>
                <a:latin typeface="Arial" charset="0"/>
                <a:ea typeface="MS PGothic" charset="0"/>
                <a:cs typeface="Arial" charset="0"/>
              </a:rPr>
              <a:t>Stratified by</a:t>
            </a:r>
          </a:p>
          <a:p>
            <a:pPr fontAlgn="base">
              <a:spcBef>
                <a:spcPct val="0"/>
              </a:spcBef>
              <a:spcAft>
                <a:spcPts val="300"/>
              </a:spcAft>
              <a:buFont typeface="Arial" charset="0"/>
              <a:buChar char="•"/>
              <a:defRPr/>
            </a:pPr>
            <a:r>
              <a:rPr lang="en-GB" sz="1400">
                <a:solidFill>
                  <a:srgbClr val="FFFFFF"/>
                </a:solidFill>
                <a:latin typeface="Arial" charset="0"/>
                <a:ea typeface="MS PGothic" charset="0"/>
                <a:cs typeface="Arial" charset="0"/>
              </a:rPr>
              <a:t>Presence of extra-</a:t>
            </a:r>
            <a:br>
              <a:rPr lang="en-GB" sz="1400">
                <a:solidFill>
                  <a:srgbClr val="FFFFFF"/>
                </a:solidFill>
                <a:latin typeface="Arial" charset="0"/>
                <a:ea typeface="MS PGothic" charset="0"/>
                <a:cs typeface="Arial" charset="0"/>
              </a:rPr>
            </a:br>
            <a:r>
              <a:rPr lang="en-GB" sz="1400">
                <a:solidFill>
                  <a:srgbClr val="FFFFFF"/>
                </a:solidFill>
                <a:latin typeface="Arial" charset="0"/>
                <a:ea typeface="MS PGothic" charset="0"/>
                <a:cs typeface="Arial" charset="0"/>
              </a:rPr>
              <a:t>hepatic metastases</a:t>
            </a:r>
          </a:p>
          <a:p>
            <a:pPr fontAlgn="base">
              <a:spcBef>
                <a:spcPct val="0"/>
              </a:spcBef>
              <a:spcAft>
                <a:spcPts val="300"/>
              </a:spcAft>
              <a:buFont typeface="Arial" charset="0"/>
              <a:buChar char="•"/>
              <a:defRPr/>
            </a:pPr>
            <a:r>
              <a:rPr lang="en-GB" sz="1400">
                <a:solidFill>
                  <a:srgbClr val="FFFFFF"/>
                </a:solidFill>
                <a:latin typeface="Arial" charset="0"/>
                <a:ea typeface="MS PGothic" charset="0"/>
                <a:cs typeface="Arial" charset="0"/>
              </a:rPr>
              <a:t>Degree of liver involvement</a:t>
            </a:r>
          </a:p>
          <a:p>
            <a:pPr fontAlgn="base">
              <a:spcBef>
                <a:spcPct val="0"/>
              </a:spcBef>
              <a:spcAft>
                <a:spcPts val="300"/>
              </a:spcAft>
              <a:buFont typeface="Arial" charset="0"/>
              <a:buChar char="•"/>
              <a:defRPr/>
            </a:pPr>
            <a:r>
              <a:rPr lang="en-GB" sz="1400">
                <a:solidFill>
                  <a:srgbClr val="FFFFFF"/>
                </a:solidFill>
                <a:latin typeface="Arial" charset="0"/>
                <a:ea typeface="MS PGothic" charset="0"/>
                <a:cs typeface="Arial" charset="0"/>
              </a:rPr>
              <a:t>Intended use of bevacizumab</a:t>
            </a:r>
          </a:p>
          <a:p>
            <a:pPr fontAlgn="base">
              <a:spcBef>
                <a:spcPct val="0"/>
              </a:spcBef>
              <a:spcAft>
                <a:spcPts val="300"/>
              </a:spcAft>
              <a:buFont typeface="Arial" charset="0"/>
              <a:buChar char="•"/>
              <a:defRPr/>
            </a:pPr>
            <a:r>
              <a:rPr lang="en-GB" sz="1400">
                <a:solidFill>
                  <a:srgbClr val="FFFFFF"/>
                </a:solidFill>
                <a:latin typeface="Arial" charset="0"/>
                <a:ea typeface="MS PGothic" charset="0"/>
                <a:cs typeface="Arial" charset="0"/>
              </a:rPr>
              <a:t>Institution</a:t>
            </a:r>
          </a:p>
          <a:p>
            <a:pPr fontAlgn="base">
              <a:spcBef>
                <a:spcPct val="0"/>
              </a:spcBef>
              <a:spcAft>
                <a:spcPct val="0"/>
              </a:spcAft>
              <a:buFont typeface="Arial" charset="0"/>
              <a:buChar char="•"/>
              <a:defRPr/>
            </a:pPr>
            <a:endParaRPr lang="en-GB" sz="1400">
              <a:solidFill>
                <a:srgbClr val="FFFFFF"/>
              </a:solidFill>
              <a:latin typeface="Arial" charset="0"/>
              <a:ea typeface="MS PGothic" charset="0"/>
              <a:cs typeface="Arial" charset="0"/>
            </a:endParaRPr>
          </a:p>
          <a:p>
            <a:pPr algn="ctr" fontAlgn="base">
              <a:spcBef>
                <a:spcPct val="0"/>
              </a:spcBef>
              <a:spcAft>
                <a:spcPts val="300"/>
              </a:spcAft>
              <a:defRPr/>
            </a:pPr>
            <a:endParaRPr lang="en-GB" sz="1400" b="1">
              <a:solidFill>
                <a:srgbClr val="FFFFFF"/>
              </a:solidFill>
              <a:effectLst>
                <a:outerShdw blurRad="38100" dist="38100" dir="2700000" algn="tl">
                  <a:srgbClr val="000000"/>
                </a:outerShdw>
              </a:effectLst>
              <a:latin typeface="Arial" charset="0"/>
              <a:ea typeface="MS PGothic" charset="0"/>
              <a:cs typeface="Arial" charset="0"/>
            </a:endParaRPr>
          </a:p>
        </p:txBody>
      </p:sp>
      <p:sp>
        <p:nvSpPr>
          <p:cNvPr id="185" name="Rounded Rectangle 184"/>
          <p:cNvSpPr/>
          <p:nvPr/>
        </p:nvSpPr>
        <p:spPr>
          <a:xfrm>
            <a:off x="4745038" y="2751138"/>
            <a:ext cx="1182687" cy="989012"/>
          </a:xfrm>
          <a:prstGeom prst="roundRect">
            <a:avLst>
              <a:gd name="adj" fmla="val 4937"/>
            </a:avLst>
          </a:prstGeom>
          <a:solidFill>
            <a:srgbClr val="1E76CC">
              <a:lumMod val="75000"/>
            </a:srgbClr>
          </a:solidFill>
          <a:ln w="25400" cap="flat" cmpd="sng" algn="ctr">
            <a:noFill/>
            <a:prstDash val="solid"/>
          </a:ln>
          <a:effectLst/>
        </p:spPr>
        <p:txBody>
          <a:bodyPr lIns="0" tIns="72000" rIns="0"/>
          <a:lstStyle/>
          <a:p>
            <a:pPr algn="ctr">
              <a:spcAft>
                <a:spcPts val="600"/>
              </a:spcAft>
              <a:defRPr/>
            </a:pPr>
            <a:r>
              <a:rPr lang="en-GB" sz="1400" b="1" kern="0" dirty="0">
                <a:solidFill>
                  <a:srgbClr val="FFFF00"/>
                </a:solidFill>
                <a:latin typeface="Arial"/>
                <a:ea typeface="Tahoma" pitchFamily="34" charset="0"/>
                <a:cs typeface="Arial" panose="020B0604020202020204" pitchFamily="34" charset="0"/>
              </a:rPr>
              <a:t>Randomized</a:t>
            </a:r>
          </a:p>
          <a:p>
            <a:pPr algn="ctr">
              <a:spcAft>
                <a:spcPts val="600"/>
              </a:spcAft>
              <a:defRPr/>
            </a:pPr>
            <a:r>
              <a:rPr lang="en-GB" sz="1400" kern="0" dirty="0">
                <a:solidFill>
                  <a:prstClr val="white"/>
                </a:solidFill>
                <a:latin typeface="Arial"/>
                <a:ea typeface="Tahoma" pitchFamily="34" charset="0"/>
                <a:cs typeface="Arial" panose="020B0604020202020204" pitchFamily="34" charset="0"/>
              </a:rPr>
              <a:t>1:1</a:t>
            </a:r>
          </a:p>
          <a:p>
            <a:pPr algn="ctr">
              <a:spcAft>
                <a:spcPts val="600"/>
              </a:spcAft>
              <a:defRPr/>
            </a:pPr>
            <a:r>
              <a:rPr lang="en-GB" sz="1400" kern="0" dirty="0">
                <a:solidFill>
                  <a:prstClr val="white"/>
                </a:solidFill>
                <a:latin typeface="Arial"/>
                <a:ea typeface="Tahoma" pitchFamily="34" charset="0"/>
                <a:cs typeface="Arial" panose="020B0604020202020204" pitchFamily="34" charset="0"/>
              </a:rPr>
              <a:t>n = 530</a:t>
            </a:r>
            <a:endParaRPr lang="en-GB" sz="1400" kern="0" dirty="0">
              <a:solidFill>
                <a:prstClr val="white"/>
              </a:solidFill>
              <a:latin typeface="Arial"/>
              <a:ea typeface="MS PGothic" charset="0"/>
              <a:cs typeface="Arial" panose="020B0604020202020204" pitchFamily="34" charset="0"/>
            </a:endParaRPr>
          </a:p>
        </p:txBody>
      </p:sp>
      <p:grpSp>
        <p:nvGrpSpPr>
          <p:cNvPr id="196619" name="Group 4"/>
          <p:cNvGrpSpPr>
            <a:grpSpLocks noChangeAspect="1"/>
          </p:cNvGrpSpPr>
          <p:nvPr/>
        </p:nvGrpSpPr>
        <p:grpSpPr bwMode="auto">
          <a:xfrm>
            <a:off x="4310063" y="2957513"/>
            <a:ext cx="576262" cy="576262"/>
            <a:chOff x="4842932" y="440266"/>
            <a:chExt cx="1080000" cy="1080000"/>
          </a:xfrm>
        </p:grpSpPr>
        <p:sp>
          <p:nvSpPr>
            <p:cNvPr id="187" name="Oval 186"/>
            <p:cNvSpPr/>
            <p:nvPr/>
          </p:nvSpPr>
          <p:spPr>
            <a:xfrm>
              <a:off x="4842932" y="440266"/>
              <a:ext cx="1080000" cy="1080000"/>
            </a:xfrm>
            <a:prstGeom prst="ellipse">
              <a:avLst/>
            </a:prstGeom>
            <a:solidFill>
              <a:srgbClr val="1E76CC">
                <a:lumMod val="75000"/>
              </a:srgbClr>
            </a:solidFill>
            <a:ln w="25400" cap="flat" cmpd="sng" algn="ctr">
              <a:solidFill>
                <a:sysClr val="window" lastClr="FFFFFF"/>
              </a:solid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nvGrpSpPr>
            <p:cNvPr id="188" name="Group 187"/>
            <p:cNvGrpSpPr/>
            <p:nvPr/>
          </p:nvGrpSpPr>
          <p:grpSpPr>
            <a:xfrm>
              <a:off x="4984669" y="634063"/>
              <a:ext cx="796526" cy="692406"/>
              <a:chOff x="2533198" y="777526"/>
              <a:chExt cx="796526" cy="692406"/>
            </a:xfrm>
            <a:solidFill>
              <a:sysClr val="window" lastClr="FFFFFF"/>
            </a:solidFill>
          </p:grpSpPr>
          <p:grpSp>
            <p:nvGrpSpPr>
              <p:cNvPr id="189" name="Group 188"/>
              <p:cNvGrpSpPr/>
              <p:nvPr/>
            </p:nvGrpSpPr>
            <p:grpSpPr>
              <a:xfrm>
                <a:off x="2533198" y="980728"/>
                <a:ext cx="694566" cy="82800"/>
                <a:chOff x="2533198" y="980728"/>
                <a:chExt cx="694566" cy="82800"/>
              </a:xfrm>
              <a:grpFill/>
            </p:grpSpPr>
            <p:sp>
              <p:nvSpPr>
                <p:cNvPr id="215" name="Oval 214"/>
                <p:cNvSpPr/>
                <p:nvPr/>
              </p:nvSpPr>
              <p:spPr>
                <a:xfrm>
                  <a:off x="2635159"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6" name="Oval 215"/>
                <p:cNvSpPr/>
                <p:nvPr/>
              </p:nvSpPr>
              <p:spPr>
                <a:xfrm>
                  <a:off x="2737120"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7" name="Oval 216"/>
                <p:cNvSpPr/>
                <p:nvPr/>
              </p:nvSpPr>
              <p:spPr>
                <a:xfrm>
                  <a:off x="2839081"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8" name="Oval 217"/>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9" name="Oval 218"/>
                <p:cNvSpPr/>
                <p:nvPr/>
              </p:nvSpPr>
              <p:spPr>
                <a:xfrm>
                  <a:off x="2533198"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20" name="Oval 219"/>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21" name="Oval 220"/>
                <p:cNvSpPr/>
                <p:nvPr/>
              </p:nvSpPr>
              <p:spPr>
                <a:xfrm>
                  <a:off x="3144964"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nvGrpSpPr>
              <p:cNvPr id="190" name="Group 189"/>
              <p:cNvGrpSpPr/>
              <p:nvPr/>
            </p:nvGrpSpPr>
            <p:grpSpPr>
              <a:xfrm>
                <a:off x="2533198" y="1082329"/>
                <a:ext cx="796526" cy="82800"/>
                <a:chOff x="2533198" y="980728"/>
                <a:chExt cx="796526" cy="82800"/>
              </a:xfrm>
              <a:grpFill/>
            </p:grpSpPr>
            <p:sp>
              <p:nvSpPr>
                <p:cNvPr id="207" name="Oval 206"/>
                <p:cNvSpPr/>
                <p:nvPr/>
              </p:nvSpPr>
              <p:spPr>
                <a:xfrm>
                  <a:off x="2635159"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08" name="Oval 207"/>
                <p:cNvSpPr/>
                <p:nvPr/>
              </p:nvSpPr>
              <p:spPr>
                <a:xfrm>
                  <a:off x="2737120"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09" name="Oval 208"/>
                <p:cNvSpPr/>
                <p:nvPr/>
              </p:nvSpPr>
              <p:spPr>
                <a:xfrm>
                  <a:off x="2839081"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0" name="Oval 209"/>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1" name="Oval 210"/>
                <p:cNvSpPr/>
                <p:nvPr/>
              </p:nvSpPr>
              <p:spPr>
                <a:xfrm>
                  <a:off x="2533198"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2" name="Oval 211"/>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3" name="Oval 212"/>
                <p:cNvSpPr/>
                <p:nvPr/>
              </p:nvSpPr>
              <p:spPr>
                <a:xfrm>
                  <a:off x="3144964"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14" name="Oval 213"/>
                <p:cNvSpPr/>
                <p:nvPr/>
              </p:nvSpPr>
              <p:spPr>
                <a:xfrm>
                  <a:off x="3246924"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nvGrpSpPr>
              <p:cNvPr id="191" name="Group 190"/>
              <p:cNvGrpSpPr/>
              <p:nvPr/>
            </p:nvGrpSpPr>
            <p:grpSpPr>
              <a:xfrm>
                <a:off x="2533198" y="1183930"/>
                <a:ext cx="694566" cy="82800"/>
                <a:chOff x="2533198" y="980728"/>
                <a:chExt cx="694566" cy="82800"/>
              </a:xfrm>
              <a:grpFill/>
            </p:grpSpPr>
            <p:sp>
              <p:nvSpPr>
                <p:cNvPr id="200" name="Oval 199"/>
                <p:cNvSpPr/>
                <p:nvPr/>
              </p:nvSpPr>
              <p:spPr>
                <a:xfrm>
                  <a:off x="2635159"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01" name="Oval 200"/>
                <p:cNvSpPr/>
                <p:nvPr/>
              </p:nvSpPr>
              <p:spPr>
                <a:xfrm>
                  <a:off x="2737120"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02" name="Oval 201"/>
                <p:cNvSpPr/>
                <p:nvPr/>
              </p:nvSpPr>
              <p:spPr>
                <a:xfrm>
                  <a:off x="2839081"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03" name="Oval 202"/>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04" name="Oval 203"/>
                <p:cNvSpPr/>
                <p:nvPr/>
              </p:nvSpPr>
              <p:spPr>
                <a:xfrm>
                  <a:off x="2533198"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05" name="Oval 204"/>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06" name="Oval 205"/>
                <p:cNvSpPr/>
                <p:nvPr/>
              </p:nvSpPr>
              <p:spPr>
                <a:xfrm>
                  <a:off x="3144964"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nvGrpSpPr>
              <p:cNvPr id="192" name="Group 191"/>
              <p:cNvGrpSpPr/>
              <p:nvPr/>
            </p:nvGrpSpPr>
            <p:grpSpPr>
              <a:xfrm>
                <a:off x="2941042" y="879127"/>
                <a:ext cx="184761" cy="82800"/>
                <a:chOff x="2941042" y="980728"/>
                <a:chExt cx="184761" cy="82800"/>
              </a:xfrm>
              <a:grpFill/>
            </p:grpSpPr>
            <p:sp>
              <p:nvSpPr>
                <p:cNvPr id="198" name="Oval 197"/>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199" name="Oval 198"/>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nvGrpSpPr>
              <p:cNvPr id="193" name="Group 192"/>
              <p:cNvGrpSpPr/>
              <p:nvPr/>
            </p:nvGrpSpPr>
            <p:grpSpPr>
              <a:xfrm>
                <a:off x="2941042" y="1285531"/>
                <a:ext cx="184761" cy="82800"/>
                <a:chOff x="2941042" y="980728"/>
                <a:chExt cx="184761" cy="82800"/>
              </a:xfrm>
              <a:grpFill/>
            </p:grpSpPr>
            <p:sp>
              <p:nvSpPr>
                <p:cNvPr id="196" name="Oval 195"/>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197" name="Oval 196"/>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sp>
            <p:nvSpPr>
              <p:cNvPr id="194" name="Oval 193"/>
              <p:cNvSpPr/>
              <p:nvPr/>
            </p:nvSpPr>
            <p:spPr>
              <a:xfrm>
                <a:off x="2941042" y="777526"/>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195" name="Oval 194"/>
              <p:cNvSpPr/>
              <p:nvPr/>
            </p:nvSpPr>
            <p:spPr>
              <a:xfrm>
                <a:off x="2941042" y="1387132"/>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sp>
        <p:nvSpPr>
          <p:cNvPr id="222" name="Rounded Rectangle 221"/>
          <p:cNvSpPr/>
          <p:nvPr/>
        </p:nvSpPr>
        <p:spPr>
          <a:xfrm>
            <a:off x="188913" y="2206625"/>
            <a:ext cx="1993900" cy="2070100"/>
          </a:xfrm>
          <a:prstGeom prst="roundRect">
            <a:avLst>
              <a:gd name="adj" fmla="val 4937"/>
            </a:avLst>
          </a:prstGeom>
          <a:solidFill>
            <a:srgbClr val="1E76CC">
              <a:lumMod val="75000"/>
            </a:srgbClr>
          </a:solidFill>
          <a:ln w="25400" cap="flat" cmpd="sng" algn="ctr">
            <a:noFill/>
            <a:prstDash val="solid"/>
          </a:ln>
          <a:effectLst/>
        </p:spPr>
        <p:txBody>
          <a:bodyPr lIns="72000" tIns="72000" rIns="82800"/>
          <a:lstStyle/>
          <a:p>
            <a:pPr fontAlgn="base">
              <a:spcBef>
                <a:spcPct val="0"/>
              </a:spcBef>
              <a:spcAft>
                <a:spcPts val="300"/>
              </a:spcAft>
              <a:defRPr/>
            </a:pPr>
            <a:r>
              <a:rPr lang="en-GB" sz="1400" b="1">
                <a:solidFill>
                  <a:srgbClr val="FFFFFF"/>
                </a:solidFill>
                <a:latin typeface="Arial" charset="0"/>
                <a:ea typeface="Tahoma" charset="0"/>
                <a:cs typeface="MS PGothic" charset="0"/>
              </a:rPr>
              <a:t>  </a:t>
            </a:r>
            <a:r>
              <a:rPr lang="en-GB" sz="1400" b="1">
                <a:solidFill>
                  <a:srgbClr val="FFFF00"/>
                </a:solidFill>
                <a:latin typeface="Arial" charset="0"/>
                <a:ea typeface="Tahoma" charset="0"/>
                <a:cs typeface="MS PGothic" charset="0"/>
              </a:rPr>
              <a:t>Eligible patients</a:t>
            </a:r>
          </a:p>
          <a:p>
            <a:pPr fontAlgn="base">
              <a:spcBef>
                <a:spcPct val="0"/>
              </a:spcBef>
              <a:spcAft>
                <a:spcPts val="300"/>
              </a:spcAft>
              <a:buFont typeface="Arial" charset="0"/>
              <a:buChar char="•"/>
              <a:defRPr/>
            </a:pPr>
            <a:r>
              <a:rPr lang="en-GB" sz="1400">
                <a:solidFill>
                  <a:srgbClr val="FFFFFF"/>
                </a:solidFill>
                <a:latin typeface="Arial" charset="0"/>
                <a:ea typeface="Tahoma" charset="0"/>
                <a:cs typeface="MS PGothic" charset="0"/>
              </a:rPr>
              <a:t>Non-resectable liver-only or liver-dominant mCRC</a:t>
            </a:r>
          </a:p>
          <a:p>
            <a:pPr fontAlgn="base">
              <a:spcBef>
                <a:spcPct val="0"/>
              </a:spcBef>
              <a:spcAft>
                <a:spcPts val="300"/>
              </a:spcAft>
              <a:buFont typeface="Arial" charset="0"/>
              <a:buChar char="•"/>
              <a:defRPr/>
            </a:pPr>
            <a:r>
              <a:rPr lang="en-GB" sz="1400">
                <a:solidFill>
                  <a:srgbClr val="FFFFFF"/>
                </a:solidFill>
                <a:latin typeface="Arial" charset="0"/>
                <a:ea typeface="Tahoma" charset="0"/>
                <a:cs typeface="MS PGothic" charset="0"/>
              </a:rPr>
              <a:t>No prior chemo for advanced disease</a:t>
            </a:r>
          </a:p>
          <a:p>
            <a:pPr fontAlgn="base">
              <a:spcBef>
                <a:spcPct val="0"/>
              </a:spcBef>
              <a:spcAft>
                <a:spcPts val="300"/>
              </a:spcAft>
              <a:buFont typeface="Arial" charset="0"/>
              <a:buChar char="•"/>
              <a:defRPr/>
            </a:pPr>
            <a:r>
              <a:rPr lang="en-GB" sz="1400">
                <a:solidFill>
                  <a:srgbClr val="FFFFFF"/>
                </a:solidFill>
                <a:latin typeface="Arial" charset="0"/>
                <a:ea typeface="Tahoma" charset="0"/>
                <a:cs typeface="MS PGothic" charset="0"/>
              </a:rPr>
              <a:t>WHO performance status 0–1 </a:t>
            </a:r>
          </a:p>
          <a:p>
            <a:pPr algn="ctr" fontAlgn="base">
              <a:spcBef>
                <a:spcPct val="0"/>
              </a:spcBef>
              <a:spcAft>
                <a:spcPts val="300"/>
              </a:spcAft>
              <a:defRPr/>
            </a:pPr>
            <a:endParaRPr lang="en-GB" sz="1400" b="1">
              <a:solidFill>
                <a:srgbClr val="FFFFFF"/>
              </a:solidFill>
              <a:effectLst>
                <a:outerShdw blurRad="38100" dist="38100" dir="2700000" algn="tl">
                  <a:srgbClr val="000000"/>
                </a:outerShdw>
              </a:effectLst>
              <a:latin typeface="Arial" charset="0"/>
              <a:ea typeface="Tahoma" charset="0"/>
              <a:cs typeface="MS PGothic" charset="0"/>
            </a:endParaRPr>
          </a:p>
        </p:txBody>
      </p:sp>
      <p:grpSp>
        <p:nvGrpSpPr>
          <p:cNvPr id="196621" name="Group 41"/>
          <p:cNvGrpSpPr>
            <a:grpSpLocks noChangeAspect="1"/>
          </p:cNvGrpSpPr>
          <p:nvPr/>
        </p:nvGrpSpPr>
        <p:grpSpPr bwMode="auto">
          <a:xfrm>
            <a:off x="2020888" y="2957513"/>
            <a:ext cx="574675" cy="576262"/>
            <a:chOff x="4842932" y="440266"/>
            <a:chExt cx="1080000" cy="1080000"/>
          </a:xfrm>
        </p:grpSpPr>
        <p:sp>
          <p:nvSpPr>
            <p:cNvPr id="224" name="Oval 223"/>
            <p:cNvSpPr/>
            <p:nvPr/>
          </p:nvSpPr>
          <p:spPr>
            <a:xfrm>
              <a:off x="4842932" y="440266"/>
              <a:ext cx="1080000" cy="1080000"/>
            </a:xfrm>
            <a:prstGeom prst="ellipse">
              <a:avLst/>
            </a:prstGeom>
            <a:solidFill>
              <a:srgbClr val="1E76CC">
                <a:lumMod val="75000"/>
              </a:srgbClr>
            </a:solidFill>
            <a:ln w="25400" cap="flat" cmpd="sng" algn="ctr">
              <a:solidFill>
                <a:sysClr val="window" lastClr="FFFFFF"/>
              </a:solid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nvGrpSpPr>
            <p:cNvPr id="225" name="Group 224"/>
            <p:cNvGrpSpPr/>
            <p:nvPr/>
          </p:nvGrpSpPr>
          <p:grpSpPr>
            <a:xfrm>
              <a:off x="4984669" y="634063"/>
              <a:ext cx="796526" cy="692406"/>
              <a:chOff x="2533198" y="777526"/>
              <a:chExt cx="796526" cy="692406"/>
            </a:xfrm>
            <a:solidFill>
              <a:sysClr val="window" lastClr="FFFFFF"/>
            </a:solidFill>
          </p:grpSpPr>
          <p:grpSp>
            <p:nvGrpSpPr>
              <p:cNvPr id="226" name="Group 225"/>
              <p:cNvGrpSpPr/>
              <p:nvPr/>
            </p:nvGrpSpPr>
            <p:grpSpPr>
              <a:xfrm>
                <a:off x="2533198" y="980728"/>
                <a:ext cx="694566" cy="82800"/>
                <a:chOff x="2533198" y="980728"/>
                <a:chExt cx="694566" cy="82800"/>
              </a:xfrm>
              <a:grpFill/>
            </p:grpSpPr>
            <p:sp>
              <p:nvSpPr>
                <p:cNvPr id="252" name="Oval 251"/>
                <p:cNvSpPr/>
                <p:nvPr/>
              </p:nvSpPr>
              <p:spPr>
                <a:xfrm>
                  <a:off x="2635159"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53" name="Oval 252"/>
                <p:cNvSpPr/>
                <p:nvPr/>
              </p:nvSpPr>
              <p:spPr>
                <a:xfrm>
                  <a:off x="2737120"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54" name="Oval 253"/>
                <p:cNvSpPr/>
                <p:nvPr/>
              </p:nvSpPr>
              <p:spPr>
                <a:xfrm>
                  <a:off x="2839081"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55" name="Oval 254"/>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56" name="Oval 255"/>
                <p:cNvSpPr/>
                <p:nvPr/>
              </p:nvSpPr>
              <p:spPr>
                <a:xfrm>
                  <a:off x="2533198"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57" name="Oval 256"/>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58" name="Oval 257"/>
                <p:cNvSpPr/>
                <p:nvPr/>
              </p:nvSpPr>
              <p:spPr>
                <a:xfrm>
                  <a:off x="3144964"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nvGrpSpPr>
              <p:cNvPr id="227" name="Group 226"/>
              <p:cNvGrpSpPr/>
              <p:nvPr/>
            </p:nvGrpSpPr>
            <p:grpSpPr>
              <a:xfrm>
                <a:off x="2533198" y="1082329"/>
                <a:ext cx="796526" cy="82800"/>
                <a:chOff x="2533198" y="980728"/>
                <a:chExt cx="796526" cy="82800"/>
              </a:xfrm>
              <a:grpFill/>
            </p:grpSpPr>
            <p:sp>
              <p:nvSpPr>
                <p:cNvPr id="244" name="Oval 243"/>
                <p:cNvSpPr/>
                <p:nvPr/>
              </p:nvSpPr>
              <p:spPr>
                <a:xfrm>
                  <a:off x="2635159"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5" name="Oval 244"/>
                <p:cNvSpPr/>
                <p:nvPr/>
              </p:nvSpPr>
              <p:spPr>
                <a:xfrm>
                  <a:off x="2737120"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6" name="Oval 245"/>
                <p:cNvSpPr/>
                <p:nvPr/>
              </p:nvSpPr>
              <p:spPr>
                <a:xfrm>
                  <a:off x="2839081"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7" name="Oval 246"/>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8" name="Oval 247"/>
                <p:cNvSpPr/>
                <p:nvPr/>
              </p:nvSpPr>
              <p:spPr>
                <a:xfrm>
                  <a:off x="2533198"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9" name="Oval 248"/>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50" name="Oval 249"/>
                <p:cNvSpPr/>
                <p:nvPr/>
              </p:nvSpPr>
              <p:spPr>
                <a:xfrm>
                  <a:off x="3144964"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51" name="Oval 250"/>
                <p:cNvSpPr/>
                <p:nvPr/>
              </p:nvSpPr>
              <p:spPr>
                <a:xfrm>
                  <a:off x="3246924"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nvGrpSpPr>
              <p:cNvPr id="228" name="Group 227"/>
              <p:cNvGrpSpPr/>
              <p:nvPr/>
            </p:nvGrpSpPr>
            <p:grpSpPr>
              <a:xfrm>
                <a:off x="2533198" y="1183930"/>
                <a:ext cx="694566" cy="82800"/>
                <a:chOff x="2533198" y="980728"/>
                <a:chExt cx="694566" cy="82800"/>
              </a:xfrm>
              <a:grpFill/>
            </p:grpSpPr>
            <p:sp>
              <p:nvSpPr>
                <p:cNvPr id="237" name="Oval 236"/>
                <p:cNvSpPr/>
                <p:nvPr/>
              </p:nvSpPr>
              <p:spPr>
                <a:xfrm>
                  <a:off x="2635159"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38" name="Oval 237"/>
                <p:cNvSpPr/>
                <p:nvPr/>
              </p:nvSpPr>
              <p:spPr>
                <a:xfrm>
                  <a:off x="2737120"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39" name="Oval 238"/>
                <p:cNvSpPr/>
                <p:nvPr/>
              </p:nvSpPr>
              <p:spPr>
                <a:xfrm>
                  <a:off x="2839081"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0" name="Oval 239"/>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1" name="Oval 240"/>
                <p:cNvSpPr/>
                <p:nvPr/>
              </p:nvSpPr>
              <p:spPr>
                <a:xfrm>
                  <a:off x="2533198"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2" name="Oval 241"/>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43" name="Oval 242"/>
                <p:cNvSpPr/>
                <p:nvPr/>
              </p:nvSpPr>
              <p:spPr>
                <a:xfrm>
                  <a:off x="3144964"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nvGrpSpPr>
              <p:cNvPr id="229" name="Group 228"/>
              <p:cNvGrpSpPr/>
              <p:nvPr/>
            </p:nvGrpSpPr>
            <p:grpSpPr>
              <a:xfrm>
                <a:off x="2941042" y="879127"/>
                <a:ext cx="184761" cy="82800"/>
                <a:chOff x="2941042" y="980728"/>
                <a:chExt cx="184761" cy="82800"/>
              </a:xfrm>
              <a:grpFill/>
            </p:grpSpPr>
            <p:sp>
              <p:nvSpPr>
                <p:cNvPr id="235" name="Oval 234"/>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36" name="Oval 235"/>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nvGrpSpPr>
              <p:cNvPr id="230" name="Group 229"/>
              <p:cNvGrpSpPr/>
              <p:nvPr/>
            </p:nvGrpSpPr>
            <p:grpSpPr>
              <a:xfrm>
                <a:off x="2941042" y="1285531"/>
                <a:ext cx="184761" cy="82800"/>
                <a:chOff x="2941042" y="980728"/>
                <a:chExt cx="184761" cy="82800"/>
              </a:xfrm>
              <a:grpFill/>
            </p:grpSpPr>
            <p:sp>
              <p:nvSpPr>
                <p:cNvPr id="233" name="Oval 232"/>
                <p:cNvSpPr/>
                <p:nvPr/>
              </p:nvSpPr>
              <p:spPr>
                <a:xfrm>
                  <a:off x="2941042"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34" name="Oval 233"/>
                <p:cNvSpPr/>
                <p:nvPr/>
              </p:nvSpPr>
              <p:spPr>
                <a:xfrm>
                  <a:off x="3043003" y="980728"/>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sp>
            <p:nvSpPr>
              <p:cNvPr id="231" name="Oval 230"/>
              <p:cNvSpPr/>
              <p:nvPr/>
            </p:nvSpPr>
            <p:spPr>
              <a:xfrm>
                <a:off x="2941042" y="777526"/>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sp>
            <p:nvSpPr>
              <p:cNvPr id="232" name="Oval 231"/>
              <p:cNvSpPr/>
              <p:nvPr/>
            </p:nvSpPr>
            <p:spPr>
              <a:xfrm>
                <a:off x="2941042" y="1387132"/>
                <a:ext cx="82800" cy="82800"/>
              </a:xfrm>
              <a:prstGeom prst="ellipse">
                <a:avLst/>
              </a:prstGeom>
              <a:grpFill/>
              <a:ln w="25400" cap="flat" cmpd="sng" algn="ctr">
                <a:no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grpSp>
      <p:cxnSp>
        <p:nvCxnSpPr>
          <p:cNvPr id="196622" name="Straight Connector 258"/>
          <p:cNvCxnSpPr>
            <a:cxnSpLocks noChangeShapeType="1"/>
          </p:cNvCxnSpPr>
          <p:nvPr/>
        </p:nvCxnSpPr>
        <p:spPr bwMode="auto">
          <a:xfrm>
            <a:off x="5795963" y="3148013"/>
            <a:ext cx="542925" cy="717550"/>
          </a:xfrm>
          <a:prstGeom prst="line">
            <a:avLst/>
          </a:prstGeom>
          <a:noFill/>
          <a:ln w="38100">
            <a:solidFill>
              <a:srgbClr val="165999"/>
            </a:solidFill>
            <a:round/>
            <a:headEnd/>
            <a:tailEnd/>
          </a:ln>
          <a:extLst>
            <a:ext uri="{909E8E84-426E-40dd-AFC4-6F175D3DCCD1}">
              <a14:hiddenFill xmlns="" xmlns:a14="http://schemas.microsoft.com/office/drawing/2010/main">
                <a:noFill/>
              </a14:hiddenFill>
            </a:ext>
          </a:extLst>
        </p:spPr>
      </p:cxnSp>
      <p:cxnSp>
        <p:nvCxnSpPr>
          <p:cNvPr id="196623" name="Straight Connector 259"/>
          <p:cNvCxnSpPr>
            <a:cxnSpLocks noChangeShapeType="1"/>
          </p:cNvCxnSpPr>
          <p:nvPr/>
        </p:nvCxnSpPr>
        <p:spPr bwMode="auto">
          <a:xfrm flipV="1">
            <a:off x="5795963" y="2628900"/>
            <a:ext cx="465137" cy="714375"/>
          </a:xfrm>
          <a:prstGeom prst="line">
            <a:avLst/>
          </a:prstGeom>
          <a:noFill/>
          <a:ln w="38100">
            <a:solidFill>
              <a:srgbClr val="165999"/>
            </a:solidFill>
            <a:round/>
            <a:headEnd/>
            <a:tailEnd/>
          </a:ln>
          <a:extLst>
            <a:ext uri="{909E8E84-426E-40dd-AFC4-6F175D3DCCD1}">
              <a14:hiddenFill xmlns="" xmlns:a14="http://schemas.microsoft.com/office/drawing/2010/main">
                <a:noFill/>
              </a14:hiddenFill>
            </a:ext>
          </a:extLst>
        </p:spPr>
      </p:cxnSp>
      <p:sp>
        <p:nvSpPr>
          <p:cNvPr id="261" name="Oval 260"/>
          <p:cNvSpPr>
            <a:spLocks noChangeAspect="1"/>
          </p:cNvSpPr>
          <p:nvPr/>
        </p:nvSpPr>
        <p:spPr bwMode="auto">
          <a:xfrm>
            <a:off x="5795963" y="3162300"/>
            <a:ext cx="142875" cy="142875"/>
          </a:xfrm>
          <a:prstGeom prst="ellipse">
            <a:avLst/>
          </a:prstGeom>
          <a:solidFill>
            <a:srgbClr val="1E76CC">
              <a:lumMod val="75000"/>
            </a:srgbClr>
          </a:solidFill>
          <a:ln w="25400" cap="flat" cmpd="sng" algn="ctr">
            <a:solidFill>
              <a:sysClr val="window" lastClr="FFFFFF"/>
            </a:solid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nvGrpSpPr>
          <p:cNvPr id="196625" name="Group 2"/>
          <p:cNvGrpSpPr>
            <a:grpSpLocks/>
          </p:cNvGrpSpPr>
          <p:nvPr/>
        </p:nvGrpSpPr>
        <p:grpSpPr bwMode="auto">
          <a:xfrm>
            <a:off x="6202363" y="2287588"/>
            <a:ext cx="2747962" cy="682625"/>
            <a:chOff x="6169638" y="1592508"/>
            <a:chExt cx="2869690" cy="682539"/>
          </a:xfrm>
        </p:grpSpPr>
        <p:sp>
          <p:nvSpPr>
            <p:cNvPr id="263" name="Right Arrow 262"/>
            <p:cNvSpPr/>
            <p:nvPr/>
          </p:nvSpPr>
          <p:spPr>
            <a:xfrm>
              <a:off x="6230977" y="1592508"/>
              <a:ext cx="2808351" cy="682539"/>
            </a:xfrm>
            <a:prstGeom prst="rightArrow">
              <a:avLst/>
            </a:prstGeom>
            <a:solidFill>
              <a:srgbClr val="1E76CC">
                <a:lumMod val="75000"/>
              </a:srgbClr>
            </a:solidFill>
            <a:ln w="25400" cap="flat" cmpd="sng" algn="ctr">
              <a:noFill/>
              <a:prstDash val="solid"/>
            </a:ln>
            <a:effectLst/>
          </p:spPr>
          <p:txBody>
            <a:bodyPr wrap="none" lIns="90000" rIns="0" anchor="ctr"/>
            <a:lstStyle/>
            <a:p>
              <a:pPr>
                <a:defRPr/>
              </a:pPr>
              <a:r>
                <a:rPr lang="en-GB" sz="1300" kern="0" dirty="0">
                  <a:solidFill>
                    <a:prstClr val="white"/>
                  </a:solidFill>
                  <a:latin typeface="Arial"/>
                  <a:ea typeface="Helvetica" pitchFamily="34" charset="0"/>
                  <a:cs typeface="Helvetica" pitchFamily="34" charset="0"/>
                </a:rPr>
                <a:t> mFOLFOX6 (+ bevacizumab) </a:t>
              </a:r>
              <a:r>
                <a:rPr lang="en-GB" sz="1300" kern="0" baseline="30000" dirty="0">
                  <a:solidFill>
                    <a:prstClr val="white"/>
                  </a:solidFill>
                  <a:latin typeface="Arial"/>
                  <a:ea typeface="Helvetica" pitchFamily="34" charset="0"/>
                  <a:cs typeface="Helvetica" pitchFamily="34" charset="0"/>
                </a:rPr>
                <a:t>(1)</a:t>
              </a:r>
            </a:p>
          </p:txBody>
        </p:sp>
        <p:sp>
          <p:nvSpPr>
            <p:cNvPr id="264" name="Oval 263"/>
            <p:cNvSpPr>
              <a:spLocks noChangeAspect="1"/>
            </p:cNvSpPr>
            <p:nvPr/>
          </p:nvSpPr>
          <p:spPr>
            <a:xfrm>
              <a:off x="6169638" y="1862349"/>
              <a:ext cx="144230" cy="142857"/>
            </a:xfrm>
            <a:prstGeom prst="ellipse">
              <a:avLst/>
            </a:prstGeom>
            <a:solidFill>
              <a:srgbClr val="1E76CC">
                <a:lumMod val="75000"/>
              </a:srgbClr>
            </a:solidFill>
            <a:ln w="25400" cap="flat" cmpd="sng" algn="ctr">
              <a:solidFill>
                <a:sysClr val="window" lastClr="FFFFFF"/>
              </a:solid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sp>
        <p:nvSpPr>
          <p:cNvPr id="265" name="Rectangle 264"/>
          <p:cNvSpPr/>
          <p:nvPr/>
        </p:nvSpPr>
        <p:spPr>
          <a:xfrm>
            <a:off x="6264275" y="3978275"/>
            <a:ext cx="650875" cy="323850"/>
          </a:xfrm>
          <a:prstGeom prst="rect">
            <a:avLst/>
          </a:prstGeom>
          <a:solidFill>
            <a:srgbClr val="4FA735"/>
          </a:solidFill>
          <a:ln w="25400" cap="flat" cmpd="sng" algn="ctr">
            <a:noFill/>
            <a:prstDash val="solid"/>
          </a:ln>
          <a:effectLst/>
        </p:spPr>
        <p:txBody>
          <a:bodyPr wrap="none" lIns="90000" rIns="0" bIns="72000" anchor="ctr"/>
          <a:lstStyle/>
          <a:p>
            <a:pPr>
              <a:defRPr/>
            </a:pPr>
            <a:r>
              <a:rPr lang="en-GB" sz="1400" kern="0" dirty="0">
                <a:solidFill>
                  <a:prstClr val="white"/>
                </a:solidFill>
                <a:latin typeface="Arial"/>
                <a:ea typeface="Helvetica" pitchFamily="34" charset="0"/>
                <a:cs typeface="Helvetica" pitchFamily="34" charset="0"/>
              </a:rPr>
              <a:t> </a:t>
            </a:r>
            <a:r>
              <a:rPr lang="en-GB" sz="1300" b="1" kern="0" dirty="0">
                <a:solidFill>
                  <a:prstClr val="white"/>
                </a:solidFill>
                <a:latin typeface="Arial"/>
                <a:ea typeface="Helvetica" pitchFamily="34" charset="0"/>
                <a:cs typeface="Helvetica" pitchFamily="34" charset="0"/>
              </a:rPr>
              <a:t>SIRT</a:t>
            </a:r>
          </a:p>
        </p:txBody>
      </p:sp>
      <p:sp>
        <p:nvSpPr>
          <p:cNvPr id="266" name="Rectangle 265"/>
          <p:cNvSpPr/>
          <p:nvPr/>
        </p:nvSpPr>
        <p:spPr>
          <a:xfrm>
            <a:off x="6273800" y="2120900"/>
            <a:ext cx="1663700" cy="323850"/>
          </a:xfrm>
          <a:prstGeom prst="rect">
            <a:avLst/>
          </a:prstGeom>
          <a:noFill/>
          <a:ln w="25400" cap="flat" cmpd="sng" algn="ctr">
            <a:noFill/>
            <a:prstDash val="solid"/>
          </a:ln>
          <a:effectLst/>
        </p:spPr>
        <p:txBody>
          <a:bodyPr wrap="none" lIns="90000" rIns="0" anchor="ctr"/>
          <a:lstStyle/>
          <a:p>
            <a:pPr>
              <a:defRPr/>
            </a:pPr>
            <a:r>
              <a:rPr lang="en-GB" sz="1300" kern="0" dirty="0">
                <a:solidFill>
                  <a:srgbClr val="000000"/>
                </a:solidFill>
                <a:latin typeface="Arial"/>
                <a:ea typeface="Helvetica" pitchFamily="34" charset="0"/>
                <a:cs typeface="Helvetica" pitchFamily="34" charset="0"/>
              </a:rPr>
              <a:t> n = 263 enrolled</a:t>
            </a:r>
          </a:p>
        </p:txBody>
      </p:sp>
      <p:sp>
        <p:nvSpPr>
          <p:cNvPr id="267" name="Rectangle 266"/>
          <p:cNvSpPr/>
          <p:nvPr/>
        </p:nvSpPr>
        <p:spPr>
          <a:xfrm>
            <a:off x="6270625" y="3260725"/>
            <a:ext cx="1668463" cy="323850"/>
          </a:xfrm>
          <a:prstGeom prst="rect">
            <a:avLst/>
          </a:prstGeom>
          <a:noFill/>
          <a:ln w="25400" cap="flat" cmpd="sng" algn="ctr">
            <a:noFill/>
            <a:prstDash val="solid"/>
          </a:ln>
          <a:effectLst/>
        </p:spPr>
        <p:txBody>
          <a:bodyPr wrap="none" lIns="90000" rIns="0" anchor="ctr"/>
          <a:lstStyle/>
          <a:p>
            <a:pPr>
              <a:defRPr/>
            </a:pPr>
            <a:r>
              <a:rPr lang="en-GB" sz="1300" kern="0" dirty="0">
                <a:solidFill>
                  <a:srgbClr val="000000"/>
                </a:solidFill>
                <a:latin typeface="Arial"/>
                <a:ea typeface="Helvetica" pitchFamily="34" charset="0"/>
                <a:cs typeface="Helvetica" pitchFamily="34" charset="0"/>
              </a:rPr>
              <a:t> n = 267 enrolled</a:t>
            </a:r>
          </a:p>
        </p:txBody>
      </p:sp>
      <p:grpSp>
        <p:nvGrpSpPr>
          <p:cNvPr id="268" name="Group 2"/>
          <p:cNvGrpSpPr>
            <a:grpSpLocks/>
          </p:cNvGrpSpPr>
          <p:nvPr/>
        </p:nvGrpSpPr>
        <p:grpSpPr bwMode="auto">
          <a:xfrm>
            <a:off x="6202651" y="3419241"/>
            <a:ext cx="2748399" cy="682625"/>
            <a:chOff x="6169638" y="1592508"/>
            <a:chExt cx="2869690" cy="682539"/>
          </a:xfrm>
          <a:solidFill>
            <a:srgbClr val="1E76CC">
              <a:lumMod val="75000"/>
            </a:srgbClr>
          </a:solidFill>
        </p:grpSpPr>
        <p:sp>
          <p:nvSpPr>
            <p:cNvPr id="269" name="Right Arrow 268"/>
            <p:cNvSpPr/>
            <p:nvPr/>
          </p:nvSpPr>
          <p:spPr>
            <a:xfrm>
              <a:off x="6231545" y="1592508"/>
              <a:ext cx="2807783" cy="682539"/>
            </a:xfrm>
            <a:prstGeom prst="rightArrow">
              <a:avLst/>
            </a:prstGeom>
            <a:grpFill/>
            <a:ln w="25400" cap="flat" cmpd="sng" algn="ctr">
              <a:noFill/>
              <a:prstDash val="solid"/>
            </a:ln>
            <a:effectLst/>
          </p:spPr>
          <p:txBody>
            <a:bodyPr wrap="none" lIns="90000" rIns="0" anchor="ctr"/>
            <a:lstStyle/>
            <a:p>
              <a:pPr>
                <a:defRPr/>
              </a:pPr>
              <a:r>
                <a:rPr lang="en-GB" sz="1400" kern="0" dirty="0">
                  <a:solidFill>
                    <a:prstClr val="white"/>
                  </a:solidFill>
                  <a:latin typeface="Arial"/>
                  <a:ea typeface="Helvetica" pitchFamily="34" charset="0"/>
                  <a:cs typeface="Helvetica" pitchFamily="34" charset="0"/>
                </a:rPr>
                <a:t> </a:t>
              </a:r>
              <a:r>
                <a:rPr lang="en-GB" sz="1300" kern="0" dirty="0">
                  <a:solidFill>
                    <a:prstClr val="white"/>
                  </a:solidFill>
                  <a:latin typeface="Arial"/>
                  <a:ea typeface="Helvetica" pitchFamily="34" charset="0"/>
                  <a:cs typeface="Helvetica" pitchFamily="34" charset="0"/>
                </a:rPr>
                <a:t>mFOLFOX6 (+ bevacizumab) </a:t>
              </a:r>
              <a:r>
                <a:rPr lang="en-GB" sz="1300" kern="0" baseline="30000" dirty="0">
                  <a:solidFill>
                    <a:prstClr val="white"/>
                  </a:solidFill>
                  <a:latin typeface="Arial"/>
                  <a:ea typeface="Helvetica" pitchFamily="34" charset="0"/>
                  <a:cs typeface="Helvetica" pitchFamily="34" charset="0"/>
                </a:rPr>
                <a:t>(1)</a:t>
              </a:r>
            </a:p>
          </p:txBody>
        </p:sp>
        <p:sp>
          <p:nvSpPr>
            <p:cNvPr id="270" name="Oval 269"/>
            <p:cNvSpPr>
              <a:spLocks noChangeAspect="1"/>
            </p:cNvSpPr>
            <p:nvPr/>
          </p:nvSpPr>
          <p:spPr>
            <a:xfrm>
              <a:off x="6169638" y="1862349"/>
              <a:ext cx="144451" cy="142857"/>
            </a:xfrm>
            <a:prstGeom prst="ellipse">
              <a:avLst/>
            </a:prstGeom>
            <a:solidFill>
              <a:srgbClr val="1E76CC">
                <a:lumMod val="75000"/>
              </a:srgbClr>
            </a:solidFill>
            <a:ln w="25400" cap="flat" cmpd="sng" algn="ctr">
              <a:solidFill>
                <a:sysClr val="window" lastClr="FFFFFF"/>
              </a:solidFill>
              <a:prstDash val="solid"/>
            </a:ln>
            <a:effectLst/>
          </p:spPr>
          <p:txBody>
            <a:bodyPr anchor="ctr"/>
            <a:lstStyle/>
            <a:p>
              <a:pPr algn="ctr">
                <a:defRPr/>
              </a:pPr>
              <a:endParaRPr lang="en-GB" kern="0" dirty="0">
                <a:solidFill>
                  <a:prstClr val="white"/>
                </a:solidFill>
                <a:latin typeface="Arial"/>
                <a:ea typeface="MS PGothic" charset="0"/>
                <a:cs typeface="MS PGothic" charset="0"/>
              </a:endParaRPr>
            </a:p>
          </p:txBody>
        </p:sp>
      </p:grpSp>
      <p:sp>
        <p:nvSpPr>
          <p:cNvPr id="196630" name="Rectangle 97"/>
          <p:cNvSpPr>
            <a:spLocks noChangeArrowheads="1"/>
          </p:cNvSpPr>
          <p:nvPr/>
        </p:nvSpPr>
        <p:spPr bwMode="auto">
          <a:xfrm>
            <a:off x="8128000" y="6716713"/>
            <a:ext cx="696913"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GB" sz="600" smtClean="0">
                <a:solidFill>
                  <a:srgbClr val="BFBFBF"/>
                </a:solidFill>
                <a:latin typeface="Arial" charset="0"/>
                <a:ea typeface="MS PGothic" charset="0"/>
                <a:cs typeface="Arial" charset="0"/>
              </a:rPr>
              <a:t>118-EUA-0615</a:t>
            </a:r>
          </a:p>
        </p:txBody>
      </p:sp>
      <p:sp>
        <p:nvSpPr>
          <p:cNvPr id="196631" name="Textfeld 1"/>
          <p:cNvSpPr txBox="1">
            <a:spLocks noChangeArrowheads="1"/>
          </p:cNvSpPr>
          <p:nvPr/>
        </p:nvSpPr>
        <p:spPr bwMode="auto">
          <a:xfrm>
            <a:off x="107950" y="5157788"/>
            <a:ext cx="6467475" cy="101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800">
                <a:solidFill>
                  <a:schemeClr val="bg1"/>
                </a:solidFill>
                <a:latin typeface="Calibri" charset="0"/>
                <a:ea typeface="MS PGothic" charset="0"/>
                <a:cs typeface="MS PGothic" charset="0"/>
              </a:defRPr>
            </a:lvl1pPr>
            <a:lvl2pPr eaLnBrk="0" hangingPunct="0">
              <a:defRPr sz="2800">
                <a:solidFill>
                  <a:schemeClr val="bg1"/>
                </a:solidFill>
                <a:latin typeface="Calibri" charset="0"/>
                <a:ea typeface="MS PGothic" charset="0"/>
                <a:cs typeface="MS PGothic" charset="0"/>
              </a:defRPr>
            </a:lvl2pPr>
            <a:lvl3pPr marL="1143000" indent="-228600" eaLnBrk="0" hangingPunct="0">
              <a:defRPr sz="2800">
                <a:solidFill>
                  <a:schemeClr val="bg1"/>
                </a:solidFill>
                <a:latin typeface="Calibri" charset="0"/>
                <a:ea typeface="MS PGothic" charset="0"/>
                <a:cs typeface="MS PGothic" charset="0"/>
              </a:defRPr>
            </a:lvl3pPr>
            <a:lvl4pPr marL="1600200" indent="-228600" eaLnBrk="0" hangingPunct="0">
              <a:defRPr sz="2800">
                <a:solidFill>
                  <a:schemeClr val="bg1"/>
                </a:solidFill>
                <a:latin typeface="Calibri" charset="0"/>
                <a:ea typeface="MS PGothic" charset="0"/>
                <a:cs typeface="MS PGothic" charset="0"/>
              </a:defRPr>
            </a:lvl4pPr>
            <a:lvl5pPr marL="2057400" indent="-2286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marL="0" lvl="1" eaLnBrk="1" fontAlgn="base" hangingPunct="1">
              <a:spcBef>
                <a:spcPct val="0"/>
              </a:spcBef>
              <a:spcAft>
                <a:spcPts val="600"/>
              </a:spcAft>
            </a:pPr>
            <a:r>
              <a:rPr lang="en-GB" sz="1800" smtClean="0">
                <a:solidFill>
                  <a:srgbClr val="000000"/>
                </a:solidFill>
                <a:cs typeface="Tahoma" charset="0"/>
              </a:rPr>
              <a:t>Limited extra-hepatic metastases allowed </a:t>
            </a:r>
          </a:p>
          <a:p>
            <a:pPr marL="0" lvl="1" eaLnBrk="1" fontAlgn="base" hangingPunct="1">
              <a:spcBef>
                <a:spcPct val="0"/>
              </a:spcBef>
              <a:spcAft>
                <a:spcPts val="600"/>
              </a:spcAft>
              <a:buFontTx/>
              <a:buChar char="•"/>
            </a:pPr>
            <a:r>
              <a:rPr lang="en-GB" sz="1600" smtClean="0">
                <a:solidFill>
                  <a:srgbClr val="000000"/>
                </a:solidFill>
                <a:cs typeface="Tahoma" charset="0"/>
              </a:rPr>
              <a:t>Up to 5 lung metastases ≤1 cm</a:t>
            </a:r>
          </a:p>
          <a:p>
            <a:pPr marL="0" lvl="1" eaLnBrk="1" fontAlgn="base" hangingPunct="1">
              <a:spcBef>
                <a:spcPct val="0"/>
              </a:spcBef>
              <a:spcAft>
                <a:spcPts val="600"/>
              </a:spcAft>
              <a:buFontTx/>
              <a:buChar char="•"/>
            </a:pPr>
            <a:r>
              <a:rPr lang="en-GB" sz="1600" smtClean="0">
                <a:solidFill>
                  <a:srgbClr val="000000"/>
                </a:solidFill>
                <a:cs typeface="Tahoma" charset="0"/>
              </a:rPr>
              <a:t>Lymph nodes &lt;2 cm in 1 anatomic region (chest, abdomen, or pelvis)</a:t>
            </a:r>
          </a:p>
        </p:txBody>
      </p:sp>
    </p:spTree>
    <p:extLst>
      <p:ext uri="{BB962C8B-B14F-4D97-AF65-F5344CB8AC3E}">
        <p14:creationId xmlns:p14="http://schemas.microsoft.com/office/powerpoint/2010/main" val="4185802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txBox="1">
            <a:spLocks/>
          </p:cNvSpPr>
          <p:nvPr/>
        </p:nvSpPr>
        <p:spPr bwMode="auto">
          <a:xfrm>
            <a:off x="198438" y="269875"/>
            <a:ext cx="87217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2800">
                <a:solidFill>
                  <a:schemeClr val="bg1"/>
                </a:solidFill>
                <a:latin typeface="Calibri" charset="0"/>
                <a:ea typeface="MS PGothic" charset="0"/>
                <a:cs typeface="MS PGothic" charset="0"/>
              </a:defRPr>
            </a:lvl1pPr>
            <a:lvl2pPr marL="742950" indent="-285750" defTabSz="457200" eaLnBrk="0" hangingPunct="0">
              <a:defRPr sz="2800">
                <a:solidFill>
                  <a:schemeClr val="bg1"/>
                </a:solidFill>
                <a:latin typeface="Calibri" charset="0"/>
                <a:ea typeface="MS PGothic" charset="0"/>
                <a:cs typeface="MS PGothic" charset="0"/>
              </a:defRPr>
            </a:lvl2pPr>
            <a:lvl3pPr marL="1143000" indent="-228600" defTabSz="457200" eaLnBrk="0" hangingPunct="0">
              <a:defRPr sz="2800">
                <a:solidFill>
                  <a:schemeClr val="bg1"/>
                </a:solidFill>
                <a:latin typeface="Calibri" charset="0"/>
                <a:ea typeface="MS PGothic" charset="0"/>
                <a:cs typeface="MS PGothic" charset="0"/>
              </a:defRPr>
            </a:lvl3pPr>
            <a:lvl4pPr marL="1600200" indent="-228600" defTabSz="457200" eaLnBrk="0" hangingPunct="0">
              <a:defRPr sz="2800">
                <a:solidFill>
                  <a:schemeClr val="bg1"/>
                </a:solidFill>
                <a:latin typeface="Calibri" charset="0"/>
                <a:ea typeface="MS PGothic" charset="0"/>
                <a:cs typeface="MS PGothic" charset="0"/>
              </a:defRPr>
            </a:lvl4pPr>
            <a:lvl5pPr marL="2057400" indent="-228600" defTabSz="4572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fontAlgn="base" hangingPunct="1">
              <a:spcBef>
                <a:spcPct val="0"/>
              </a:spcBef>
              <a:spcAft>
                <a:spcPct val="0"/>
              </a:spcAft>
            </a:pPr>
            <a:r>
              <a:rPr lang="en-US" sz="3000" b="1" smtClean="0">
                <a:solidFill>
                  <a:srgbClr val="0C6066"/>
                </a:solidFill>
                <a:latin typeface="Arial" charset="0"/>
                <a:cs typeface="Arial" charset="0"/>
              </a:rPr>
              <a:t>Progression-Free Survival in the Liver </a:t>
            </a:r>
            <a:endParaRPr lang="en-GB" sz="3000" b="1" smtClean="0">
              <a:solidFill>
                <a:srgbClr val="0C6066"/>
              </a:solidFill>
              <a:latin typeface="Arial" charset="0"/>
              <a:cs typeface="Arial" charset="0"/>
            </a:endParaRPr>
          </a:p>
        </p:txBody>
      </p:sp>
      <p:sp>
        <p:nvSpPr>
          <p:cNvPr id="130" name="TextBox 129"/>
          <p:cNvSpPr txBox="1"/>
          <p:nvPr/>
        </p:nvSpPr>
        <p:spPr>
          <a:xfrm rot="16200000">
            <a:off x="-1121568" y="3155156"/>
            <a:ext cx="4186238" cy="307975"/>
          </a:xfrm>
          <a:prstGeom prst="rect">
            <a:avLst/>
          </a:prstGeom>
          <a:solidFill>
            <a:sysClr val="window" lastClr="FFFFFF"/>
          </a:solidFill>
        </p:spPr>
        <p:txBody>
          <a:bodyPr>
            <a:spAutoFit/>
          </a:bodyPr>
          <a:lstStyle/>
          <a:p>
            <a:pPr algn="ctr" defTabSz="457200">
              <a:defRPr/>
            </a:pPr>
            <a:r>
              <a:rPr lang="en-GB" sz="1400" b="1" kern="0" dirty="0">
                <a:solidFill>
                  <a:srgbClr val="000000"/>
                </a:solidFill>
                <a:latin typeface="Arial"/>
                <a:ea typeface="MS PGothic" charset="0"/>
                <a:cs typeface="MS PGothic" charset="0"/>
              </a:rPr>
              <a:t>Probability of  Hepatic Progression</a:t>
            </a:r>
          </a:p>
        </p:txBody>
      </p:sp>
      <p:grpSp>
        <p:nvGrpSpPr>
          <p:cNvPr id="200707" name="Group 130"/>
          <p:cNvGrpSpPr>
            <a:grpSpLocks/>
          </p:cNvGrpSpPr>
          <p:nvPr/>
        </p:nvGrpSpPr>
        <p:grpSpPr bwMode="auto">
          <a:xfrm>
            <a:off x="1635125" y="1390650"/>
            <a:ext cx="63500" cy="3935413"/>
            <a:chOff x="1706563" y="1054100"/>
            <a:chExt cx="63500" cy="2952000"/>
          </a:xfrm>
        </p:grpSpPr>
        <p:sp>
          <p:nvSpPr>
            <p:cNvPr id="200759" name="Line 77"/>
            <p:cNvSpPr>
              <a:spLocks noChangeShapeType="1"/>
            </p:cNvSpPr>
            <p:nvPr/>
          </p:nvSpPr>
          <p:spPr bwMode="auto">
            <a:xfrm flipV="1">
              <a:off x="1770063" y="1054100"/>
              <a:ext cx="0" cy="29520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60" name="Line 78"/>
            <p:cNvSpPr>
              <a:spLocks noChangeShapeType="1"/>
            </p:cNvSpPr>
            <p:nvPr/>
          </p:nvSpPr>
          <p:spPr bwMode="auto">
            <a:xfrm>
              <a:off x="1706563" y="3959658"/>
              <a:ext cx="635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61" name="Line 79"/>
            <p:cNvSpPr>
              <a:spLocks noChangeShapeType="1"/>
            </p:cNvSpPr>
            <p:nvPr/>
          </p:nvSpPr>
          <p:spPr bwMode="auto">
            <a:xfrm>
              <a:off x="1706563" y="3542877"/>
              <a:ext cx="635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62" name="Line 80"/>
            <p:cNvSpPr>
              <a:spLocks noChangeShapeType="1"/>
            </p:cNvSpPr>
            <p:nvPr/>
          </p:nvSpPr>
          <p:spPr bwMode="auto">
            <a:xfrm>
              <a:off x="1706563" y="3128478"/>
              <a:ext cx="635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63" name="Line 81"/>
            <p:cNvSpPr>
              <a:spLocks noChangeShapeType="1"/>
            </p:cNvSpPr>
            <p:nvPr/>
          </p:nvSpPr>
          <p:spPr bwMode="auto">
            <a:xfrm>
              <a:off x="1706563" y="2712888"/>
              <a:ext cx="635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64" name="Line 82"/>
            <p:cNvSpPr>
              <a:spLocks noChangeShapeType="1"/>
            </p:cNvSpPr>
            <p:nvPr/>
          </p:nvSpPr>
          <p:spPr bwMode="auto">
            <a:xfrm>
              <a:off x="1706563" y="2298489"/>
              <a:ext cx="635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65" name="Line 83"/>
            <p:cNvSpPr>
              <a:spLocks noChangeShapeType="1"/>
            </p:cNvSpPr>
            <p:nvPr/>
          </p:nvSpPr>
          <p:spPr bwMode="auto">
            <a:xfrm>
              <a:off x="1706563" y="1882899"/>
              <a:ext cx="635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66" name="Line 84"/>
            <p:cNvSpPr>
              <a:spLocks noChangeShapeType="1"/>
            </p:cNvSpPr>
            <p:nvPr/>
          </p:nvSpPr>
          <p:spPr bwMode="auto">
            <a:xfrm>
              <a:off x="1706563" y="1468499"/>
              <a:ext cx="635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67" name="Line 85"/>
            <p:cNvSpPr>
              <a:spLocks noChangeShapeType="1"/>
            </p:cNvSpPr>
            <p:nvPr/>
          </p:nvSpPr>
          <p:spPr bwMode="auto">
            <a:xfrm>
              <a:off x="1706563" y="1054100"/>
              <a:ext cx="635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grpSp>
      <p:grpSp>
        <p:nvGrpSpPr>
          <p:cNvPr id="200708" name="Group 140"/>
          <p:cNvGrpSpPr>
            <a:grpSpLocks/>
          </p:cNvGrpSpPr>
          <p:nvPr/>
        </p:nvGrpSpPr>
        <p:grpSpPr bwMode="auto">
          <a:xfrm>
            <a:off x="1308100" y="1255713"/>
            <a:ext cx="212725" cy="4060825"/>
            <a:chOff x="1379538" y="952886"/>
            <a:chExt cx="213200" cy="3045212"/>
          </a:xfrm>
        </p:grpSpPr>
        <p:sp>
          <p:nvSpPr>
            <p:cNvPr id="142" name="Rectangle 149"/>
            <p:cNvSpPr>
              <a:spLocks noChangeArrowheads="1"/>
            </p:cNvSpPr>
            <p:nvPr/>
          </p:nvSpPr>
          <p:spPr bwMode="auto">
            <a:xfrm>
              <a:off x="1379538" y="3860004"/>
              <a:ext cx="213200" cy="13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0.0</a:t>
              </a:r>
            </a:p>
          </p:txBody>
        </p:sp>
        <p:sp>
          <p:nvSpPr>
            <p:cNvPr id="143" name="Rectangle 150"/>
            <p:cNvSpPr>
              <a:spLocks noChangeArrowheads="1"/>
            </p:cNvSpPr>
            <p:nvPr/>
          </p:nvSpPr>
          <p:spPr bwMode="auto">
            <a:xfrm>
              <a:off x="1379538" y="3443341"/>
              <a:ext cx="213200" cy="139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0.1</a:t>
              </a:r>
            </a:p>
          </p:txBody>
        </p:sp>
        <p:sp>
          <p:nvSpPr>
            <p:cNvPr id="144" name="Rectangle 151"/>
            <p:cNvSpPr>
              <a:spLocks noChangeArrowheads="1"/>
            </p:cNvSpPr>
            <p:nvPr/>
          </p:nvSpPr>
          <p:spPr bwMode="auto">
            <a:xfrm>
              <a:off x="1379538" y="3027868"/>
              <a:ext cx="213200" cy="13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0.2</a:t>
              </a:r>
            </a:p>
          </p:txBody>
        </p:sp>
        <p:sp>
          <p:nvSpPr>
            <p:cNvPr id="145" name="Rectangle 152"/>
            <p:cNvSpPr>
              <a:spLocks noChangeArrowheads="1"/>
            </p:cNvSpPr>
            <p:nvPr/>
          </p:nvSpPr>
          <p:spPr bwMode="auto">
            <a:xfrm>
              <a:off x="1379538" y="2613586"/>
              <a:ext cx="213200" cy="13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0.3</a:t>
              </a:r>
            </a:p>
          </p:txBody>
        </p:sp>
        <p:sp>
          <p:nvSpPr>
            <p:cNvPr id="146" name="Rectangle 153"/>
            <p:cNvSpPr>
              <a:spLocks noChangeArrowheads="1"/>
            </p:cNvSpPr>
            <p:nvPr/>
          </p:nvSpPr>
          <p:spPr bwMode="auto">
            <a:xfrm>
              <a:off x="1379538" y="2199304"/>
              <a:ext cx="213200" cy="13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0.4</a:t>
              </a:r>
            </a:p>
          </p:txBody>
        </p:sp>
        <p:sp>
          <p:nvSpPr>
            <p:cNvPr id="147" name="Rectangle 154"/>
            <p:cNvSpPr>
              <a:spLocks noChangeArrowheads="1"/>
            </p:cNvSpPr>
            <p:nvPr/>
          </p:nvSpPr>
          <p:spPr bwMode="auto">
            <a:xfrm>
              <a:off x="1379538" y="1782640"/>
              <a:ext cx="213200" cy="139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0.5</a:t>
              </a:r>
            </a:p>
          </p:txBody>
        </p:sp>
        <p:sp>
          <p:nvSpPr>
            <p:cNvPr id="148" name="Rectangle 155"/>
            <p:cNvSpPr>
              <a:spLocks noChangeArrowheads="1"/>
            </p:cNvSpPr>
            <p:nvPr/>
          </p:nvSpPr>
          <p:spPr bwMode="auto">
            <a:xfrm>
              <a:off x="1379538" y="1368358"/>
              <a:ext cx="213200" cy="139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a:solidFill>
                    <a:srgbClr val="000000"/>
                  </a:solidFill>
                  <a:ea typeface="MS PGothic" charset="0"/>
                </a:rPr>
                <a:t>0.6</a:t>
              </a:r>
            </a:p>
          </p:txBody>
        </p:sp>
        <p:sp>
          <p:nvSpPr>
            <p:cNvPr id="149" name="Rectangle 156"/>
            <p:cNvSpPr>
              <a:spLocks noChangeArrowheads="1"/>
            </p:cNvSpPr>
            <p:nvPr/>
          </p:nvSpPr>
          <p:spPr bwMode="auto">
            <a:xfrm>
              <a:off x="1379538" y="952886"/>
              <a:ext cx="213200" cy="13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a:solidFill>
                    <a:srgbClr val="000000"/>
                  </a:solidFill>
                  <a:ea typeface="MS PGothic" charset="0"/>
                </a:rPr>
                <a:t>0.7</a:t>
              </a:r>
            </a:p>
          </p:txBody>
        </p:sp>
      </p:grpSp>
      <p:grpSp>
        <p:nvGrpSpPr>
          <p:cNvPr id="200709" name="Group 149"/>
          <p:cNvGrpSpPr>
            <a:grpSpLocks/>
          </p:cNvGrpSpPr>
          <p:nvPr/>
        </p:nvGrpSpPr>
        <p:grpSpPr bwMode="auto">
          <a:xfrm>
            <a:off x="1758950" y="1435100"/>
            <a:ext cx="6167438" cy="3829050"/>
            <a:chOff x="1770063" y="1087438"/>
            <a:chExt cx="6167438" cy="2871788"/>
          </a:xfrm>
        </p:grpSpPr>
        <p:sp>
          <p:nvSpPr>
            <p:cNvPr id="200749" name="Freeform 157"/>
            <p:cNvSpPr>
              <a:spLocks/>
            </p:cNvSpPr>
            <p:nvPr/>
          </p:nvSpPr>
          <p:spPr bwMode="auto">
            <a:xfrm flipV="1">
              <a:off x="1770063" y="1087438"/>
              <a:ext cx="2786063" cy="2871788"/>
            </a:xfrm>
            <a:custGeom>
              <a:avLst/>
              <a:gdLst>
                <a:gd name="T0" fmla="*/ 2147483647 w 2224"/>
                <a:gd name="T1" fmla="*/ 2147483647 h 3502"/>
                <a:gd name="T2" fmla="*/ 2147483647 w 2224"/>
                <a:gd name="T3" fmla="*/ 2147483647 h 3502"/>
                <a:gd name="T4" fmla="*/ 2147483647 w 2224"/>
                <a:gd name="T5" fmla="*/ 2147483647 h 3502"/>
                <a:gd name="T6" fmla="*/ 2147483647 w 2224"/>
                <a:gd name="T7" fmla="*/ 2147483647 h 3502"/>
                <a:gd name="T8" fmla="*/ 2147483647 w 2224"/>
                <a:gd name="T9" fmla="*/ 2147483647 h 3502"/>
                <a:gd name="T10" fmla="*/ 2147483647 w 2224"/>
                <a:gd name="T11" fmla="*/ 2147483647 h 3502"/>
                <a:gd name="T12" fmla="*/ 2147483647 w 2224"/>
                <a:gd name="T13" fmla="*/ 2147483647 h 3502"/>
                <a:gd name="T14" fmla="*/ 2147483647 w 2224"/>
                <a:gd name="T15" fmla="*/ 2147483647 h 3502"/>
                <a:gd name="T16" fmla="*/ 2147483647 w 2224"/>
                <a:gd name="T17" fmla="*/ 2147483647 h 3502"/>
                <a:gd name="T18" fmla="*/ 2147483647 w 2224"/>
                <a:gd name="T19" fmla="*/ 2147483647 h 3502"/>
                <a:gd name="T20" fmla="*/ 2147483647 w 2224"/>
                <a:gd name="T21" fmla="*/ 2147483647 h 3502"/>
                <a:gd name="T22" fmla="*/ 2147483647 w 2224"/>
                <a:gd name="T23" fmla="*/ 2147483647 h 3502"/>
                <a:gd name="T24" fmla="*/ 2147483647 w 2224"/>
                <a:gd name="T25" fmla="*/ 2147483647 h 3502"/>
                <a:gd name="T26" fmla="*/ 2147483647 w 2224"/>
                <a:gd name="T27" fmla="*/ 2147483647 h 3502"/>
                <a:gd name="T28" fmla="*/ 2147483647 w 2224"/>
                <a:gd name="T29" fmla="*/ 2147483647 h 3502"/>
                <a:gd name="T30" fmla="*/ 2147483647 w 2224"/>
                <a:gd name="T31" fmla="*/ 2147483647 h 3502"/>
                <a:gd name="T32" fmla="*/ 2147483647 w 2224"/>
                <a:gd name="T33" fmla="*/ 2147483647 h 3502"/>
                <a:gd name="T34" fmla="*/ 2147483647 w 2224"/>
                <a:gd name="T35" fmla="*/ 2147483647 h 3502"/>
                <a:gd name="T36" fmla="*/ 2147483647 w 2224"/>
                <a:gd name="T37" fmla="*/ 2147483647 h 3502"/>
                <a:gd name="T38" fmla="*/ 2147483647 w 2224"/>
                <a:gd name="T39" fmla="*/ 2147483647 h 3502"/>
                <a:gd name="T40" fmla="*/ 2147483647 w 2224"/>
                <a:gd name="T41" fmla="*/ 2147483647 h 3502"/>
                <a:gd name="T42" fmla="*/ 2147483647 w 2224"/>
                <a:gd name="T43" fmla="*/ 2147483647 h 3502"/>
                <a:gd name="T44" fmla="*/ 2147483647 w 2224"/>
                <a:gd name="T45" fmla="*/ 2147483647 h 3502"/>
                <a:gd name="T46" fmla="*/ 2147483647 w 2224"/>
                <a:gd name="T47" fmla="*/ 2147483647 h 3502"/>
                <a:gd name="T48" fmla="*/ 2147483647 w 2224"/>
                <a:gd name="T49" fmla="*/ 2147483647 h 3502"/>
                <a:gd name="T50" fmla="*/ 2147483647 w 2224"/>
                <a:gd name="T51" fmla="*/ 2147483647 h 3502"/>
                <a:gd name="T52" fmla="*/ 2147483647 w 2224"/>
                <a:gd name="T53" fmla="*/ 2147483647 h 3502"/>
                <a:gd name="T54" fmla="*/ 2147483647 w 2224"/>
                <a:gd name="T55" fmla="*/ 2147483647 h 3502"/>
                <a:gd name="T56" fmla="*/ 2147483647 w 2224"/>
                <a:gd name="T57" fmla="*/ 2147483647 h 3502"/>
                <a:gd name="T58" fmla="*/ 2147483647 w 2224"/>
                <a:gd name="T59" fmla="*/ 2147483647 h 3502"/>
                <a:gd name="T60" fmla="*/ 2147483647 w 2224"/>
                <a:gd name="T61" fmla="*/ 2147483647 h 3502"/>
                <a:gd name="T62" fmla="*/ 2147483647 w 2224"/>
                <a:gd name="T63" fmla="*/ 2147483647 h 3502"/>
                <a:gd name="T64" fmla="*/ 2147483647 w 2224"/>
                <a:gd name="T65" fmla="*/ 2147483647 h 3502"/>
                <a:gd name="T66" fmla="*/ 2147483647 w 2224"/>
                <a:gd name="T67" fmla="*/ 2147483647 h 3502"/>
                <a:gd name="T68" fmla="*/ 2147483647 w 2224"/>
                <a:gd name="T69" fmla="*/ 2147483647 h 3502"/>
                <a:gd name="T70" fmla="*/ 2147483647 w 2224"/>
                <a:gd name="T71" fmla="*/ 2147483647 h 3502"/>
                <a:gd name="T72" fmla="*/ 2147483647 w 2224"/>
                <a:gd name="T73" fmla="*/ 2147483647 h 3502"/>
                <a:gd name="T74" fmla="*/ 2147483647 w 2224"/>
                <a:gd name="T75" fmla="*/ 2147483647 h 3502"/>
                <a:gd name="T76" fmla="*/ 2147483647 w 2224"/>
                <a:gd name="T77" fmla="*/ 2147483647 h 3502"/>
                <a:gd name="T78" fmla="*/ 2147483647 w 2224"/>
                <a:gd name="T79" fmla="*/ 2147483647 h 3502"/>
                <a:gd name="T80" fmla="*/ 2147483647 w 2224"/>
                <a:gd name="T81" fmla="*/ 2147483647 h 3502"/>
                <a:gd name="T82" fmla="*/ 2147483647 w 2224"/>
                <a:gd name="T83" fmla="*/ 2147483647 h 3502"/>
                <a:gd name="T84" fmla="*/ 2147483647 w 2224"/>
                <a:gd name="T85" fmla="*/ 2147483647 h 3502"/>
                <a:gd name="T86" fmla="*/ 2147483647 w 2224"/>
                <a:gd name="T87" fmla="*/ 2147483647 h 3502"/>
                <a:gd name="T88" fmla="*/ 2147483647 w 2224"/>
                <a:gd name="T89" fmla="*/ 2147483647 h 3502"/>
                <a:gd name="T90" fmla="*/ 2147483647 w 2224"/>
                <a:gd name="T91" fmla="*/ 2147483647 h 3502"/>
                <a:gd name="T92" fmla="*/ 2147483647 w 2224"/>
                <a:gd name="T93" fmla="*/ 2147483647 h 3502"/>
                <a:gd name="T94" fmla="*/ 2147483647 w 2224"/>
                <a:gd name="T95" fmla="*/ 2147483647 h 3502"/>
                <a:gd name="T96" fmla="*/ 2147483647 w 2224"/>
                <a:gd name="T97" fmla="*/ 2147483647 h 3502"/>
                <a:gd name="T98" fmla="*/ 2147483647 w 2224"/>
                <a:gd name="T99" fmla="*/ 2147483647 h 3502"/>
                <a:gd name="T100" fmla="*/ 2147483647 w 2224"/>
                <a:gd name="T101" fmla="*/ 2147483647 h 3502"/>
                <a:gd name="T102" fmla="*/ 2147483647 w 2224"/>
                <a:gd name="T103" fmla="*/ 2147483647 h 3502"/>
                <a:gd name="T104" fmla="*/ 2147483647 w 2224"/>
                <a:gd name="T105" fmla="*/ 2147483647 h 35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24" h="3502">
                  <a:moveTo>
                    <a:pt x="0" y="0"/>
                  </a:moveTo>
                  <a:lnTo>
                    <a:pt x="113" y="0"/>
                  </a:lnTo>
                  <a:lnTo>
                    <a:pt x="113" y="21"/>
                  </a:lnTo>
                  <a:lnTo>
                    <a:pt x="118" y="21"/>
                  </a:lnTo>
                  <a:lnTo>
                    <a:pt x="118" y="41"/>
                  </a:lnTo>
                  <a:lnTo>
                    <a:pt x="153" y="41"/>
                  </a:lnTo>
                  <a:lnTo>
                    <a:pt x="153" y="61"/>
                  </a:lnTo>
                  <a:lnTo>
                    <a:pt x="161" y="61"/>
                  </a:lnTo>
                  <a:lnTo>
                    <a:pt x="161" y="81"/>
                  </a:lnTo>
                  <a:lnTo>
                    <a:pt x="164" y="81"/>
                  </a:lnTo>
                  <a:lnTo>
                    <a:pt x="164" y="102"/>
                  </a:lnTo>
                  <a:lnTo>
                    <a:pt x="167" y="102"/>
                  </a:lnTo>
                  <a:lnTo>
                    <a:pt x="167" y="122"/>
                  </a:lnTo>
                  <a:lnTo>
                    <a:pt x="169" y="122"/>
                  </a:lnTo>
                  <a:lnTo>
                    <a:pt x="169" y="163"/>
                  </a:lnTo>
                  <a:lnTo>
                    <a:pt x="172" y="163"/>
                  </a:lnTo>
                  <a:lnTo>
                    <a:pt x="172" y="183"/>
                  </a:lnTo>
                  <a:lnTo>
                    <a:pt x="183" y="183"/>
                  </a:lnTo>
                  <a:lnTo>
                    <a:pt x="183" y="204"/>
                  </a:lnTo>
                  <a:lnTo>
                    <a:pt x="202" y="204"/>
                  </a:lnTo>
                  <a:lnTo>
                    <a:pt x="202" y="224"/>
                  </a:lnTo>
                  <a:lnTo>
                    <a:pt x="248" y="224"/>
                  </a:lnTo>
                  <a:lnTo>
                    <a:pt x="248" y="245"/>
                  </a:lnTo>
                  <a:lnTo>
                    <a:pt x="275" y="245"/>
                  </a:lnTo>
                  <a:lnTo>
                    <a:pt x="275" y="265"/>
                  </a:lnTo>
                  <a:lnTo>
                    <a:pt x="304" y="265"/>
                  </a:lnTo>
                  <a:lnTo>
                    <a:pt x="304" y="306"/>
                  </a:lnTo>
                  <a:lnTo>
                    <a:pt x="320" y="306"/>
                  </a:lnTo>
                  <a:lnTo>
                    <a:pt x="320" y="327"/>
                  </a:lnTo>
                  <a:lnTo>
                    <a:pt x="350" y="327"/>
                  </a:lnTo>
                  <a:lnTo>
                    <a:pt x="350" y="347"/>
                  </a:lnTo>
                  <a:lnTo>
                    <a:pt x="396" y="347"/>
                  </a:lnTo>
                  <a:lnTo>
                    <a:pt x="396" y="368"/>
                  </a:lnTo>
                  <a:lnTo>
                    <a:pt x="417" y="368"/>
                  </a:lnTo>
                  <a:lnTo>
                    <a:pt x="417" y="389"/>
                  </a:lnTo>
                  <a:lnTo>
                    <a:pt x="431" y="389"/>
                  </a:lnTo>
                  <a:lnTo>
                    <a:pt x="431" y="410"/>
                  </a:lnTo>
                  <a:lnTo>
                    <a:pt x="436" y="410"/>
                  </a:lnTo>
                  <a:lnTo>
                    <a:pt x="436" y="430"/>
                  </a:lnTo>
                  <a:lnTo>
                    <a:pt x="442" y="430"/>
                  </a:lnTo>
                  <a:lnTo>
                    <a:pt x="442" y="451"/>
                  </a:lnTo>
                  <a:lnTo>
                    <a:pt x="447" y="451"/>
                  </a:lnTo>
                  <a:lnTo>
                    <a:pt x="447" y="492"/>
                  </a:lnTo>
                  <a:lnTo>
                    <a:pt x="455" y="492"/>
                  </a:lnTo>
                  <a:lnTo>
                    <a:pt x="455" y="513"/>
                  </a:lnTo>
                  <a:lnTo>
                    <a:pt x="458" y="513"/>
                  </a:lnTo>
                  <a:lnTo>
                    <a:pt x="458" y="534"/>
                  </a:lnTo>
                  <a:lnTo>
                    <a:pt x="461" y="534"/>
                  </a:lnTo>
                  <a:lnTo>
                    <a:pt x="461" y="575"/>
                  </a:lnTo>
                  <a:lnTo>
                    <a:pt x="477" y="575"/>
                  </a:lnTo>
                  <a:lnTo>
                    <a:pt x="477" y="617"/>
                  </a:lnTo>
                  <a:lnTo>
                    <a:pt x="490" y="617"/>
                  </a:lnTo>
                  <a:lnTo>
                    <a:pt x="490" y="659"/>
                  </a:lnTo>
                  <a:lnTo>
                    <a:pt x="509" y="659"/>
                  </a:lnTo>
                  <a:lnTo>
                    <a:pt x="509" y="701"/>
                  </a:lnTo>
                  <a:lnTo>
                    <a:pt x="512" y="701"/>
                  </a:lnTo>
                  <a:lnTo>
                    <a:pt x="512" y="722"/>
                  </a:lnTo>
                  <a:lnTo>
                    <a:pt x="520" y="722"/>
                  </a:lnTo>
                  <a:lnTo>
                    <a:pt x="520" y="743"/>
                  </a:lnTo>
                  <a:lnTo>
                    <a:pt x="541" y="743"/>
                  </a:lnTo>
                  <a:lnTo>
                    <a:pt x="541" y="764"/>
                  </a:lnTo>
                  <a:lnTo>
                    <a:pt x="544" y="764"/>
                  </a:lnTo>
                  <a:lnTo>
                    <a:pt x="544" y="785"/>
                  </a:lnTo>
                  <a:lnTo>
                    <a:pt x="555" y="785"/>
                  </a:lnTo>
                  <a:lnTo>
                    <a:pt x="555" y="806"/>
                  </a:lnTo>
                  <a:lnTo>
                    <a:pt x="558" y="806"/>
                  </a:lnTo>
                  <a:lnTo>
                    <a:pt x="558" y="827"/>
                  </a:lnTo>
                  <a:lnTo>
                    <a:pt x="563" y="827"/>
                  </a:lnTo>
                  <a:lnTo>
                    <a:pt x="563" y="890"/>
                  </a:lnTo>
                  <a:lnTo>
                    <a:pt x="587" y="890"/>
                  </a:lnTo>
                  <a:lnTo>
                    <a:pt x="587" y="932"/>
                  </a:lnTo>
                  <a:lnTo>
                    <a:pt x="595" y="932"/>
                  </a:lnTo>
                  <a:lnTo>
                    <a:pt x="595" y="953"/>
                  </a:lnTo>
                  <a:lnTo>
                    <a:pt x="598" y="953"/>
                  </a:lnTo>
                  <a:lnTo>
                    <a:pt x="598" y="974"/>
                  </a:lnTo>
                  <a:lnTo>
                    <a:pt x="606" y="974"/>
                  </a:lnTo>
                  <a:lnTo>
                    <a:pt x="606" y="995"/>
                  </a:lnTo>
                  <a:lnTo>
                    <a:pt x="614" y="995"/>
                  </a:lnTo>
                  <a:lnTo>
                    <a:pt x="614" y="1016"/>
                  </a:lnTo>
                  <a:lnTo>
                    <a:pt x="617" y="1016"/>
                  </a:lnTo>
                  <a:lnTo>
                    <a:pt x="617" y="1037"/>
                  </a:lnTo>
                  <a:lnTo>
                    <a:pt x="622" y="1037"/>
                  </a:lnTo>
                  <a:lnTo>
                    <a:pt x="622" y="1058"/>
                  </a:lnTo>
                  <a:lnTo>
                    <a:pt x="625" y="1058"/>
                  </a:lnTo>
                  <a:lnTo>
                    <a:pt x="625" y="1079"/>
                  </a:lnTo>
                  <a:lnTo>
                    <a:pt x="628" y="1079"/>
                  </a:lnTo>
                  <a:lnTo>
                    <a:pt x="628" y="1100"/>
                  </a:lnTo>
                  <a:lnTo>
                    <a:pt x="641" y="1100"/>
                  </a:lnTo>
                  <a:lnTo>
                    <a:pt x="641" y="1143"/>
                  </a:lnTo>
                  <a:lnTo>
                    <a:pt x="649" y="1143"/>
                  </a:lnTo>
                  <a:lnTo>
                    <a:pt x="649" y="1185"/>
                  </a:lnTo>
                  <a:lnTo>
                    <a:pt x="652" y="1185"/>
                  </a:lnTo>
                  <a:lnTo>
                    <a:pt x="652" y="1206"/>
                  </a:lnTo>
                  <a:lnTo>
                    <a:pt x="655" y="1206"/>
                  </a:lnTo>
                  <a:lnTo>
                    <a:pt x="655" y="1227"/>
                  </a:lnTo>
                  <a:lnTo>
                    <a:pt x="657" y="1227"/>
                  </a:lnTo>
                  <a:lnTo>
                    <a:pt x="657" y="1290"/>
                  </a:lnTo>
                  <a:lnTo>
                    <a:pt x="660" y="1290"/>
                  </a:lnTo>
                  <a:lnTo>
                    <a:pt x="660" y="1311"/>
                  </a:lnTo>
                  <a:lnTo>
                    <a:pt x="668" y="1311"/>
                  </a:lnTo>
                  <a:lnTo>
                    <a:pt x="668" y="1333"/>
                  </a:lnTo>
                  <a:lnTo>
                    <a:pt x="671" y="1333"/>
                  </a:lnTo>
                  <a:lnTo>
                    <a:pt x="671" y="1375"/>
                  </a:lnTo>
                  <a:lnTo>
                    <a:pt x="674" y="1375"/>
                  </a:lnTo>
                  <a:lnTo>
                    <a:pt x="674" y="1417"/>
                  </a:lnTo>
                  <a:lnTo>
                    <a:pt x="679" y="1417"/>
                  </a:lnTo>
                  <a:lnTo>
                    <a:pt x="679" y="1439"/>
                  </a:lnTo>
                  <a:lnTo>
                    <a:pt x="687" y="1439"/>
                  </a:lnTo>
                  <a:lnTo>
                    <a:pt x="687" y="1460"/>
                  </a:lnTo>
                  <a:lnTo>
                    <a:pt x="692" y="1460"/>
                  </a:lnTo>
                  <a:lnTo>
                    <a:pt x="692" y="1481"/>
                  </a:lnTo>
                  <a:lnTo>
                    <a:pt x="706" y="1481"/>
                  </a:lnTo>
                  <a:lnTo>
                    <a:pt x="706" y="1502"/>
                  </a:lnTo>
                  <a:lnTo>
                    <a:pt x="711" y="1502"/>
                  </a:lnTo>
                  <a:lnTo>
                    <a:pt x="711" y="1545"/>
                  </a:lnTo>
                  <a:lnTo>
                    <a:pt x="738" y="1545"/>
                  </a:lnTo>
                  <a:lnTo>
                    <a:pt x="738" y="1566"/>
                  </a:lnTo>
                  <a:lnTo>
                    <a:pt x="752" y="1566"/>
                  </a:lnTo>
                  <a:lnTo>
                    <a:pt x="752" y="1609"/>
                  </a:lnTo>
                  <a:lnTo>
                    <a:pt x="754" y="1609"/>
                  </a:lnTo>
                  <a:lnTo>
                    <a:pt x="754" y="1630"/>
                  </a:lnTo>
                  <a:lnTo>
                    <a:pt x="760" y="1630"/>
                  </a:lnTo>
                  <a:lnTo>
                    <a:pt x="760" y="1652"/>
                  </a:lnTo>
                  <a:lnTo>
                    <a:pt x="765" y="1652"/>
                  </a:lnTo>
                  <a:lnTo>
                    <a:pt x="765" y="1673"/>
                  </a:lnTo>
                  <a:lnTo>
                    <a:pt x="768" y="1673"/>
                  </a:lnTo>
                  <a:lnTo>
                    <a:pt x="768" y="1695"/>
                  </a:lnTo>
                  <a:lnTo>
                    <a:pt x="771" y="1695"/>
                  </a:lnTo>
                  <a:lnTo>
                    <a:pt x="771" y="1716"/>
                  </a:lnTo>
                  <a:lnTo>
                    <a:pt x="773" y="1716"/>
                  </a:lnTo>
                  <a:lnTo>
                    <a:pt x="773" y="1738"/>
                  </a:lnTo>
                  <a:lnTo>
                    <a:pt x="776" y="1738"/>
                  </a:lnTo>
                  <a:lnTo>
                    <a:pt x="776" y="1760"/>
                  </a:lnTo>
                  <a:lnTo>
                    <a:pt x="787" y="1760"/>
                  </a:lnTo>
                  <a:lnTo>
                    <a:pt x="787" y="1781"/>
                  </a:lnTo>
                  <a:lnTo>
                    <a:pt x="795" y="1781"/>
                  </a:lnTo>
                  <a:lnTo>
                    <a:pt x="795" y="1825"/>
                  </a:lnTo>
                  <a:lnTo>
                    <a:pt x="806" y="1825"/>
                  </a:lnTo>
                  <a:lnTo>
                    <a:pt x="806" y="1847"/>
                  </a:lnTo>
                  <a:lnTo>
                    <a:pt x="811" y="1847"/>
                  </a:lnTo>
                  <a:lnTo>
                    <a:pt x="811" y="1868"/>
                  </a:lnTo>
                  <a:lnTo>
                    <a:pt x="814" y="1868"/>
                  </a:lnTo>
                  <a:lnTo>
                    <a:pt x="814" y="1890"/>
                  </a:lnTo>
                  <a:lnTo>
                    <a:pt x="833" y="1890"/>
                  </a:lnTo>
                  <a:lnTo>
                    <a:pt x="833" y="1912"/>
                  </a:lnTo>
                  <a:lnTo>
                    <a:pt x="835" y="1912"/>
                  </a:lnTo>
                  <a:lnTo>
                    <a:pt x="835" y="1956"/>
                  </a:lnTo>
                  <a:lnTo>
                    <a:pt x="838" y="1956"/>
                  </a:lnTo>
                  <a:lnTo>
                    <a:pt x="838" y="1978"/>
                  </a:lnTo>
                  <a:lnTo>
                    <a:pt x="843" y="1978"/>
                  </a:lnTo>
                  <a:lnTo>
                    <a:pt x="843" y="2000"/>
                  </a:lnTo>
                  <a:lnTo>
                    <a:pt x="860" y="2000"/>
                  </a:lnTo>
                  <a:lnTo>
                    <a:pt x="860" y="2043"/>
                  </a:lnTo>
                  <a:lnTo>
                    <a:pt x="865" y="2043"/>
                  </a:lnTo>
                  <a:lnTo>
                    <a:pt x="865" y="2065"/>
                  </a:lnTo>
                  <a:lnTo>
                    <a:pt x="873" y="2065"/>
                  </a:lnTo>
                  <a:lnTo>
                    <a:pt x="873" y="2087"/>
                  </a:lnTo>
                  <a:lnTo>
                    <a:pt x="881" y="2087"/>
                  </a:lnTo>
                  <a:lnTo>
                    <a:pt x="881" y="2109"/>
                  </a:lnTo>
                  <a:lnTo>
                    <a:pt x="895" y="2109"/>
                  </a:lnTo>
                  <a:lnTo>
                    <a:pt x="895" y="2131"/>
                  </a:lnTo>
                  <a:lnTo>
                    <a:pt x="911" y="2131"/>
                  </a:lnTo>
                  <a:lnTo>
                    <a:pt x="911" y="2153"/>
                  </a:lnTo>
                  <a:lnTo>
                    <a:pt x="913" y="2153"/>
                  </a:lnTo>
                  <a:lnTo>
                    <a:pt x="913" y="2197"/>
                  </a:lnTo>
                  <a:lnTo>
                    <a:pt x="916" y="2197"/>
                  </a:lnTo>
                  <a:lnTo>
                    <a:pt x="916" y="2220"/>
                  </a:lnTo>
                  <a:lnTo>
                    <a:pt x="922" y="2220"/>
                  </a:lnTo>
                  <a:lnTo>
                    <a:pt x="922" y="2242"/>
                  </a:lnTo>
                  <a:lnTo>
                    <a:pt x="924" y="2242"/>
                  </a:lnTo>
                  <a:lnTo>
                    <a:pt x="924" y="2286"/>
                  </a:lnTo>
                  <a:lnTo>
                    <a:pt x="927" y="2286"/>
                  </a:lnTo>
                  <a:lnTo>
                    <a:pt x="927" y="2308"/>
                  </a:lnTo>
                  <a:lnTo>
                    <a:pt x="935" y="2308"/>
                  </a:lnTo>
                  <a:lnTo>
                    <a:pt x="935" y="2331"/>
                  </a:lnTo>
                  <a:lnTo>
                    <a:pt x="946" y="2331"/>
                  </a:lnTo>
                  <a:lnTo>
                    <a:pt x="946" y="2353"/>
                  </a:lnTo>
                  <a:lnTo>
                    <a:pt x="949" y="2353"/>
                  </a:lnTo>
                  <a:lnTo>
                    <a:pt x="949" y="2375"/>
                  </a:lnTo>
                  <a:lnTo>
                    <a:pt x="984" y="2375"/>
                  </a:lnTo>
                  <a:lnTo>
                    <a:pt x="984" y="2397"/>
                  </a:lnTo>
                  <a:lnTo>
                    <a:pt x="1000" y="2397"/>
                  </a:lnTo>
                  <a:lnTo>
                    <a:pt x="1000" y="2420"/>
                  </a:lnTo>
                  <a:lnTo>
                    <a:pt x="1002" y="2420"/>
                  </a:lnTo>
                  <a:lnTo>
                    <a:pt x="1002" y="2442"/>
                  </a:lnTo>
                  <a:lnTo>
                    <a:pt x="1016" y="2442"/>
                  </a:lnTo>
                  <a:lnTo>
                    <a:pt x="1016" y="2464"/>
                  </a:lnTo>
                  <a:lnTo>
                    <a:pt x="1024" y="2464"/>
                  </a:lnTo>
                  <a:lnTo>
                    <a:pt x="1024" y="2486"/>
                  </a:lnTo>
                  <a:lnTo>
                    <a:pt x="1029" y="2486"/>
                  </a:lnTo>
                  <a:lnTo>
                    <a:pt x="1029" y="2509"/>
                  </a:lnTo>
                  <a:lnTo>
                    <a:pt x="1038" y="2509"/>
                  </a:lnTo>
                  <a:lnTo>
                    <a:pt x="1038" y="2531"/>
                  </a:lnTo>
                  <a:lnTo>
                    <a:pt x="1040" y="2531"/>
                  </a:lnTo>
                  <a:lnTo>
                    <a:pt x="1040" y="2553"/>
                  </a:lnTo>
                  <a:lnTo>
                    <a:pt x="1043" y="2553"/>
                  </a:lnTo>
                  <a:lnTo>
                    <a:pt x="1043" y="2576"/>
                  </a:lnTo>
                  <a:lnTo>
                    <a:pt x="1048" y="2576"/>
                  </a:lnTo>
                  <a:lnTo>
                    <a:pt x="1048" y="2621"/>
                  </a:lnTo>
                  <a:lnTo>
                    <a:pt x="1059" y="2621"/>
                  </a:lnTo>
                  <a:lnTo>
                    <a:pt x="1059" y="2666"/>
                  </a:lnTo>
                  <a:lnTo>
                    <a:pt x="1078" y="2666"/>
                  </a:lnTo>
                  <a:lnTo>
                    <a:pt x="1078" y="2689"/>
                  </a:lnTo>
                  <a:lnTo>
                    <a:pt x="1081" y="2689"/>
                  </a:lnTo>
                  <a:lnTo>
                    <a:pt x="1081" y="2712"/>
                  </a:lnTo>
                  <a:lnTo>
                    <a:pt x="1086" y="2712"/>
                  </a:lnTo>
                  <a:lnTo>
                    <a:pt x="1086" y="2734"/>
                  </a:lnTo>
                  <a:lnTo>
                    <a:pt x="1094" y="2734"/>
                  </a:lnTo>
                  <a:lnTo>
                    <a:pt x="1094" y="2757"/>
                  </a:lnTo>
                  <a:lnTo>
                    <a:pt x="1145" y="2757"/>
                  </a:lnTo>
                  <a:lnTo>
                    <a:pt x="1145" y="2780"/>
                  </a:lnTo>
                  <a:lnTo>
                    <a:pt x="1148" y="2780"/>
                  </a:lnTo>
                  <a:lnTo>
                    <a:pt x="1148" y="2803"/>
                  </a:lnTo>
                  <a:lnTo>
                    <a:pt x="1172" y="2803"/>
                  </a:lnTo>
                  <a:lnTo>
                    <a:pt x="1172" y="2825"/>
                  </a:lnTo>
                  <a:lnTo>
                    <a:pt x="1183" y="2825"/>
                  </a:lnTo>
                  <a:lnTo>
                    <a:pt x="1183" y="2848"/>
                  </a:lnTo>
                  <a:lnTo>
                    <a:pt x="1188" y="2848"/>
                  </a:lnTo>
                  <a:lnTo>
                    <a:pt x="1188" y="2871"/>
                  </a:lnTo>
                  <a:lnTo>
                    <a:pt x="1194" y="2871"/>
                  </a:lnTo>
                  <a:lnTo>
                    <a:pt x="1194" y="2894"/>
                  </a:lnTo>
                  <a:lnTo>
                    <a:pt x="1205" y="2894"/>
                  </a:lnTo>
                  <a:lnTo>
                    <a:pt x="1205" y="2916"/>
                  </a:lnTo>
                  <a:lnTo>
                    <a:pt x="1218" y="2916"/>
                  </a:lnTo>
                  <a:lnTo>
                    <a:pt x="1218" y="2939"/>
                  </a:lnTo>
                  <a:lnTo>
                    <a:pt x="1221" y="2939"/>
                  </a:lnTo>
                  <a:lnTo>
                    <a:pt x="1221" y="2985"/>
                  </a:lnTo>
                  <a:lnTo>
                    <a:pt x="1237" y="2985"/>
                  </a:lnTo>
                  <a:lnTo>
                    <a:pt x="1237" y="3008"/>
                  </a:lnTo>
                  <a:lnTo>
                    <a:pt x="1245" y="3008"/>
                  </a:lnTo>
                  <a:lnTo>
                    <a:pt x="1245" y="3030"/>
                  </a:lnTo>
                  <a:lnTo>
                    <a:pt x="1272" y="3030"/>
                  </a:lnTo>
                  <a:lnTo>
                    <a:pt x="1272" y="3053"/>
                  </a:lnTo>
                  <a:lnTo>
                    <a:pt x="1375" y="3053"/>
                  </a:lnTo>
                  <a:lnTo>
                    <a:pt x="1375" y="3077"/>
                  </a:lnTo>
                  <a:lnTo>
                    <a:pt x="1396" y="3077"/>
                  </a:lnTo>
                  <a:lnTo>
                    <a:pt x="1396" y="3100"/>
                  </a:lnTo>
                  <a:lnTo>
                    <a:pt x="1447" y="3100"/>
                  </a:lnTo>
                  <a:lnTo>
                    <a:pt x="1447" y="3124"/>
                  </a:lnTo>
                  <a:lnTo>
                    <a:pt x="1463" y="3124"/>
                  </a:lnTo>
                  <a:lnTo>
                    <a:pt x="1463" y="3148"/>
                  </a:lnTo>
                  <a:lnTo>
                    <a:pt x="1523" y="3148"/>
                  </a:lnTo>
                  <a:lnTo>
                    <a:pt x="1523" y="3172"/>
                  </a:lnTo>
                  <a:lnTo>
                    <a:pt x="1534" y="3172"/>
                  </a:lnTo>
                  <a:lnTo>
                    <a:pt x="1534" y="3197"/>
                  </a:lnTo>
                  <a:lnTo>
                    <a:pt x="1558" y="3197"/>
                  </a:lnTo>
                  <a:lnTo>
                    <a:pt x="1558" y="3221"/>
                  </a:lnTo>
                  <a:lnTo>
                    <a:pt x="1566" y="3221"/>
                  </a:lnTo>
                  <a:lnTo>
                    <a:pt x="1566" y="3246"/>
                  </a:lnTo>
                  <a:lnTo>
                    <a:pt x="1585" y="3246"/>
                  </a:lnTo>
                  <a:lnTo>
                    <a:pt x="1585" y="3270"/>
                  </a:lnTo>
                  <a:lnTo>
                    <a:pt x="1604" y="3270"/>
                  </a:lnTo>
                  <a:lnTo>
                    <a:pt x="1604" y="3294"/>
                  </a:lnTo>
                  <a:lnTo>
                    <a:pt x="1628" y="3294"/>
                  </a:lnTo>
                  <a:lnTo>
                    <a:pt x="1628" y="3319"/>
                  </a:lnTo>
                  <a:lnTo>
                    <a:pt x="1666" y="3319"/>
                  </a:lnTo>
                  <a:lnTo>
                    <a:pt x="1666" y="3343"/>
                  </a:lnTo>
                  <a:lnTo>
                    <a:pt x="1674" y="3343"/>
                  </a:lnTo>
                  <a:lnTo>
                    <a:pt x="1674" y="3367"/>
                  </a:lnTo>
                  <a:lnTo>
                    <a:pt x="1722" y="3367"/>
                  </a:lnTo>
                  <a:lnTo>
                    <a:pt x="1722" y="3392"/>
                  </a:lnTo>
                  <a:lnTo>
                    <a:pt x="2000" y="3392"/>
                  </a:lnTo>
                  <a:lnTo>
                    <a:pt x="2000" y="3419"/>
                  </a:lnTo>
                  <a:lnTo>
                    <a:pt x="2016" y="3419"/>
                  </a:lnTo>
                  <a:lnTo>
                    <a:pt x="2016" y="3446"/>
                  </a:lnTo>
                  <a:lnTo>
                    <a:pt x="2129" y="3446"/>
                  </a:lnTo>
                  <a:lnTo>
                    <a:pt x="2129" y="3474"/>
                  </a:lnTo>
                  <a:lnTo>
                    <a:pt x="2224" y="3474"/>
                  </a:lnTo>
                  <a:lnTo>
                    <a:pt x="2224" y="3502"/>
                  </a:lnTo>
                </a:path>
              </a:pathLst>
            </a:custGeom>
            <a:noFill/>
            <a:ln w="2540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50" name="Line 158"/>
            <p:cNvSpPr>
              <a:spLocks noChangeShapeType="1"/>
            </p:cNvSpPr>
            <p:nvPr/>
          </p:nvSpPr>
          <p:spPr bwMode="auto">
            <a:xfrm>
              <a:off x="4556126" y="1087438"/>
              <a:ext cx="3381375" cy="0"/>
            </a:xfrm>
            <a:prstGeom prst="line">
              <a:avLst/>
            </a:prstGeom>
            <a:noFill/>
            <a:ln w="25400">
              <a:solidFill>
                <a:srgbClr val="0000FF"/>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grpSp>
      <p:grpSp>
        <p:nvGrpSpPr>
          <p:cNvPr id="200710" name="Group 152"/>
          <p:cNvGrpSpPr>
            <a:grpSpLocks/>
          </p:cNvGrpSpPr>
          <p:nvPr/>
        </p:nvGrpSpPr>
        <p:grpSpPr bwMode="auto">
          <a:xfrm>
            <a:off x="1758950" y="1917700"/>
            <a:ext cx="6167438" cy="3346450"/>
            <a:chOff x="1770063" y="1449388"/>
            <a:chExt cx="6167438" cy="2509838"/>
          </a:xfrm>
        </p:grpSpPr>
        <p:sp>
          <p:nvSpPr>
            <p:cNvPr id="200747" name="Freeform 159"/>
            <p:cNvSpPr>
              <a:spLocks/>
            </p:cNvSpPr>
            <p:nvPr/>
          </p:nvSpPr>
          <p:spPr bwMode="auto">
            <a:xfrm flipV="1">
              <a:off x="1770063" y="1449388"/>
              <a:ext cx="4554538" cy="2509838"/>
            </a:xfrm>
            <a:custGeom>
              <a:avLst/>
              <a:gdLst>
                <a:gd name="T0" fmla="*/ 2147483647 w 3634"/>
                <a:gd name="T1" fmla="*/ 0 h 3061"/>
                <a:gd name="T2" fmla="*/ 2147483647 w 3634"/>
                <a:gd name="T3" fmla="*/ 2147483647 h 3061"/>
                <a:gd name="T4" fmla="*/ 2147483647 w 3634"/>
                <a:gd name="T5" fmla="*/ 2147483647 h 3061"/>
                <a:gd name="T6" fmla="*/ 2147483647 w 3634"/>
                <a:gd name="T7" fmla="*/ 2147483647 h 3061"/>
                <a:gd name="T8" fmla="*/ 2147483647 w 3634"/>
                <a:gd name="T9" fmla="*/ 2147483647 h 3061"/>
                <a:gd name="T10" fmla="*/ 2147483647 w 3634"/>
                <a:gd name="T11" fmla="*/ 2147483647 h 3061"/>
                <a:gd name="T12" fmla="*/ 2147483647 w 3634"/>
                <a:gd name="T13" fmla="*/ 2147483647 h 3061"/>
                <a:gd name="T14" fmla="*/ 2147483647 w 3634"/>
                <a:gd name="T15" fmla="*/ 2147483647 h 3061"/>
                <a:gd name="T16" fmla="*/ 2147483647 w 3634"/>
                <a:gd name="T17" fmla="*/ 2147483647 h 3061"/>
                <a:gd name="T18" fmla="*/ 2147483647 w 3634"/>
                <a:gd name="T19" fmla="*/ 2147483647 h 3061"/>
                <a:gd name="T20" fmla="*/ 2147483647 w 3634"/>
                <a:gd name="T21" fmla="*/ 2147483647 h 3061"/>
                <a:gd name="T22" fmla="*/ 2147483647 w 3634"/>
                <a:gd name="T23" fmla="*/ 2147483647 h 3061"/>
                <a:gd name="T24" fmla="*/ 2147483647 w 3634"/>
                <a:gd name="T25" fmla="*/ 2147483647 h 3061"/>
                <a:gd name="T26" fmla="*/ 2147483647 w 3634"/>
                <a:gd name="T27" fmla="*/ 2147483647 h 3061"/>
                <a:gd name="T28" fmla="*/ 2147483647 w 3634"/>
                <a:gd name="T29" fmla="*/ 2147483647 h 3061"/>
                <a:gd name="T30" fmla="*/ 2147483647 w 3634"/>
                <a:gd name="T31" fmla="*/ 2147483647 h 3061"/>
                <a:gd name="T32" fmla="*/ 2147483647 w 3634"/>
                <a:gd name="T33" fmla="*/ 2147483647 h 3061"/>
                <a:gd name="T34" fmla="*/ 2147483647 w 3634"/>
                <a:gd name="T35" fmla="*/ 2147483647 h 3061"/>
                <a:gd name="T36" fmla="*/ 2147483647 w 3634"/>
                <a:gd name="T37" fmla="*/ 2147483647 h 3061"/>
                <a:gd name="T38" fmla="*/ 2147483647 w 3634"/>
                <a:gd name="T39" fmla="*/ 2147483647 h 3061"/>
                <a:gd name="T40" fmla="*/ 2147483647 w 3634"/>
                <a:gd name="T41" fmla="*/ 2147483647 h 3061"/>
                <a:gd name="T42" fmla="*/ 2147483647 w 3634"/>
                <a:gd name="T43" fmla="*/ 2147483647 h 3061"/>
                <a:gd name="T44" fmla="*/ 2147483647 w 3634"/>
                <a:gd name="T45" fmla="*/ 2147483647 h 3061"/>
                <a:gd name="T46" fmla="*/ 2147483647 w 3634"/>
                <a:gd name="T47" fmla="*/ 2147483647 h 3061"/>
                <a:gd name="T48" fmla="*/ 2147483647 w 3634"/>
                <a:gd name="T49" fmla="*/ 2147483647 h 3061"/>
                <a:gd name="T50" fmla="*/ 2147483647 w 3634"/>
                <a:gd name="T51" fmla="*/ 2147483647 h 3061"/>
                <a:gd name="T52" fmla="*/ 2147483647 w 3634"/>
                <a:gd name="T53" fmla="*/ 2147483647 h 3061"/>
                <a:gd name="T54" fmla="*/ 2147483647 w 3634"/>
                <a:gd name="T55" fmla="*/ 2147483647 h 3061"/>
                <a:gd name="T56" fmla="*/ 2147483647 w 3634"/>
                <a:gd name="T57" fmla="*/ 2147483647 h 3061"/>
                <a:gd name="T58" fmla="*/ 2147483647 w 3634"/>
                <a:gd name="T59" fmla="*/ 2147483647 h 3061"/>
                <a:gd name="T60" fmla="*/ 2147483647 w 3634"/>
                <a:gd name="T61" fmla="*/ 2147483647 h 3061"/>
                <a:gd name="T62" fmla="*/ 2147483647 w 3634"/>
                <a:gd name="T63" fmla="*/ 2147483647 h 3061"/>
                <a:gd name="T64" fmla="*/ 2147483647 w 3634"/>
                <a:gd name="T65" fmla="*/ 2147483647 h 3061"/>
                <a:gd name="T66" fmla="*/ 2147483647 w 3634"/>
                <a:gd name="T67" fmla="*/ 2147483647 h 3061"/>
                <a:gd name="T68" fmla="*/ 2147483647 w 3634"/>
                <a:gd name="T69" fmla="*/ 2147483647 h 3061"/>
                <a:gd name="T70" fmla="*/ 2147483647 w 3634"/>
                <a:gd name="T71" fmla="*/ 2147483647 h 3061"/>
                <a:gd name="T72" fmla="*/ 2147483647 w 3634"/>
                <a:gd name="T73" fmla="*/ 2147483647 h 3061"/>
                <a:gd name="T74" fmla="*/ 2147483647 w 3634"/>
                <a:gd name="T75" fmla="*/ 2147483647 h 3061"/>
                <a:gd name="T76" fmla="*/ 2147483647 w 3634"/>
                <a:gd name="T77" fmla="*/ 2147483647 h 3061"/>
                <a:gd name="T78" fmla="*/ 2147483647 w 3634"/>
                <a:gd name="T79" fmla="*/ 2147483647 h 3061"/>
                <a:gd name="T80" fmla="*/ 2147483647 w 3634"/>
                <a:gd name="T81" fmla="*/ 2147483647 h 3061"/>
                <a:gd name="T82" fmla="*/ 2147483647 w 3634"/>
                <a:gd name="T83" fmla="*/ 2147483647 h 3061"/>
                <a:gd name="T84" fmla="*/ 2147483647 w 3634"/>
                <a:gd name="T85" fmla="*/ 2147483647 h 3061"/>
                <a:gd name="T86" fmla="*/ 2147483647 w 3634"/>
                <a:gd name="T87" fmla="*/ 2147483647 h 3061"/>
                <a:gd name="T88" fmla="*/ 2147483647 w 3634"/>
                <a:gd name="T89" fmla="*/ 2147483647 h 3061"/>
                <a:gd name="T90" fmla="*/ 2147483647 w 3634"/>
                <a:gd name="T91" fmla="*/ 2147483647 h 3061"/>
                <a:gd name="T92" fmla="*/ 2147483647 w 3634"/>
                <a:gd name="T93" fmla="*/ 2147483647 h 3061"/>
                <a:gd name="T94" fmla="*/ 2147483647 w 3634"/>
                <a:gd name="T95" fmla="*/ 2147483647 h 3061"/>
                <a:gd name="T96" fmla="*/ 2147483647 w 3634"/>
                <a:gd name="T97" fmla="*/ 2147483647 h 3061"/>
                <a:gd name="T98" fmla="*/ 2147483647 w 3634"/>
                <a:gd name="T99" fmla="*/ 2147483647 h 3061"/>
                <a:gd name="T100" fmla="*/ 2147483647 w 3634"/>
                <a:gd name="T101" fmla="*/ 2147483647 h 3061"/>
                <a:gd name="T102" fmla="*/ 2147483647 w 3634"/>
                <a:gd name="T103" fmla="*/ 2147483647 h 3061"/>
                <a:gd name="T104" fmla="*/ 2147483647 w 3634"/>
                <a:gd name="T105" fmla="*/ 2147483647 h 3061"/>
                <a:gd name="T106" fmla="*/ 2147483647 w 3634"/>
                <a:gd name="T107" fmla="*/ 2147483647 h 3061"/>
                <a:gd name="T108" fmla="*/ 2147483647 w 3634"/>
                <a:gd name="T109" fmla="*/ 2147483647 h 3061"/>
                <a:gd name="T110" fmla="*/ 2147483647 w 3634"/>
                <a:gd name="T111" fmla="*/ 2147483647 h 3061"/>
                <a:gd name="T112" fmla="*/ 2147483647 w 3634"/>
                <a:gd name="T113" fmla="*/ 2147483647 h 3061"/>
                <a:gd name="T114" fmla="*/ 2147483647 w 3634"/>
                <a:gd name="T115" fmla="*/ 2147483647 h 3061"/>
                <a:gd name="T116" fmla="*/ 2147483647 w 3634"/>
                <a:gd name="T117" fmla="*/ 2147483647 h 3061"/>
                <a:gd name="T118" fmla="*/ 2147483647 w 3634"/>
                <a:gd name="T119" fmla="*/ 2147483647 h 30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634" h="3061">
                  <a:moveTo>
                    <a:pt x="0" y="0"/>
                  </a:moveTo>
                  <a:lnTo>
                    <a:pt x="37" y="0"/>
                  </a:lnTo>
                  <a:lnTo>
                    <a:pt x="72" y="0"/>
                  </a:lnTo>
                  <a:lnTo>
                    <a:pt x="72" y="39"/>
                  </a:lnTo>
                  <a:lnTo>
                    <a:pt x="110" y="39"/>
                  </a:lnTo>
                  <a:lnTo>
                    <a:pt x="110" y="58"/>
                  </a:lnTo>
                  <a:lnTo>
                    <a:pt x="153" y="58"/>
                  </a:lnTo>
                  <a:lnTo>
                    <a:pt x="153" y="78"/>
                  </a:lnTo>
                  <a:lnTo>
                    <a:pt x="167" y="78"/>
                  </a:lnTo>
                  <a:lnTo>
                    <a:pt x="167" y="116"/>
                  </a:lnTo>
                  <a:lnTo>
                    <a:pt x="172" y="116"/>
                  </a:lnTo>
                  <a:lnTo>
                    <a:pt x="172" y="136"/>
                  </a:lnTo>
                  <a:lnTo>
                    <a:pt x="186" y="136"/>
                  </a:lnTo>
                  <a:lnTo>
                    <a:pt x="186" y="175"/>
                  </a:lnTo>
                  <a:lnTo>
                    <a:pt x="194" y="175"/>
                  </a:lnTo>
                  <a:lnTo>
                    <a:pt x="194" y="194"/>
                  </a:lnTo>
                  <a:lnTo>
                    <a:pt x="210" y="194"/>
                  </a:lnTo>
                  <a:lnTo>
                    <a:pt x="210" y="213"/>
                  </a:lnTo>
                  <a:lnTo>
                    <a:pt x="299" y="213"/>
                  </a:lnTo>
                  <a:lnTo>
                    <a:pt x="299" y="233"/>
                  </a:lnTo>
                  <a:lnTo>
                    <a:pt x="320" y="233"/>
                  </a:lnTo>
                  <a:lnTo>
                    <a:pt x="320" y="252"/>
                  </a:lnTo>
                  <a:lnTo>
                    <a:pt x="393" y="252"/>
                  </a:lnTo>
                  <a:lnTo>
                    <a:pt x="393" y="272"/>
                  </a:lnTo>
                  <a:lnTo>
                    <a:pt x="407" y="272"/>
                  </a:lnTo>
                  <a:lnTo>
                    <a:pt x="407" y="291"/>
                  </a:lnTo>
                  <a:lnTo>
                    <a:pt x="409" y="291"/>
                  </a:lnTo>
                  <a:lnTo>
                    <a:pt x="409" y="311"/>
                  </a:lnTo>
                  <a:lnTo>
                    <a:pt x="420" y="311"/>
                  </a:lnTo>
                  <a:lnTo>
                    <a:pt x="420" y="349"/>
                  </a:lnTo>
                  <a:lnTo>
                    <a:pt x="436" y="349"/>
                  </a:lnTo>
                  <a:lnTo>
                    <a:pt x="436" y="369"/>
                  </a:lnTo>
                  <a:lnTo>
                    <a:pt x="444" y="369"/>
                  </a:lnTo>
                  <a:lnTo>
                    <a:pt x="444" y="388"/>
                  </a:lnTo>
                  <a:lnTo>
                    <a:pt x="450" y="388"/>
                  </a:lnTo>
                  <a:lnTo>
                    <a:pt x="450" y="408"/>
                  </a:lnTo>
                  <a:lnTo>
                    <a:pt x="466" y="408"/>
                  </a:lnTo>
                  <a:lnTo>
                    <a:pt x="466" y="447"/>
                  </a:lnTo>
                  <a:lnTo>
                    <a:pt x="490" y="447"/>
                  </a:lnTo>
                  <a:lnTo>
                    <a:pt x="490" y="486"/>
                  </a:lnTo>
                  <a:lnTo>
                    <a:pt x="504" y="486"/>
                  </a:lnTo>
                  <a:lnTo>
                    <a:pt x="504" y="506"/>
                  </a:lnTo>
                  <a:lnTo>
                    <a:pt x="520" y="506"/>
                  </a:lnTo>
                  <a:lnTo>
                    <a:pt x="520" y="525"/>
                  </a:lnTo>
                  <a:lnTo>
                    <a:pt x="566" y="525"/>
                  </a:lnTo>
                  <a:lnTo>
                    <a:pt x="566" y="545"/>
                  </a:lnTo>
                  <a:lnTo>
                    <a:pt x="571" y="545"/>
                  </a:lnTo>
                  <a:lnTo>
                    <a:pt x="571" y="564"/>
                  </a:lnTo>
                  <a:lnTo>
                    <a:pt x="574" y="564"/>
                  </a:lnTo>
                  <a:lnTo>
                    <a:pt x="574" y="584"/>
                  </a:lnTo>
                  <a:lnTo>
                    <a:pt x="590" y="584"/>
                  </a:lnTo>
                  <a:lnTo>
                    <a:pt x="590" y="603"/>
                  </a:lnTo>
                  <a:lnTo>
                    <a:pt x="612" y="603"/>
                  </a:lnTo>
                  <a:lnTo>
                    <a:pt x="612" y="643"/>
                  </a:lnTo>
                  <a:lnTo>
                    <a:pt x="620" y="643"/>
                  </a:lnTo>
                  <a:lnTo>
                    <a:pt x="620" y="662"/>
                  </a:lnTo>
                  <a:lnTo>
                    <a:pt x="633" y="662"/>
                  </a:lnTo>
                  <a:lnTo>
                    <a:pt x="633" y="721"/>
                  </a:lnTo>
                  <a:lnTo>
                    <a:pt x="641" y="721"/>
                  </a:lnTo>
                  <a:lnTo>
                    <a:pt x="641" y="760"/>
                  </a:lnTo>
                  <a:lnTo>
                    <a:pt x="644" y="760"/>
                  </a:lnTo>
                  <a:lnTo>
                    <a:pt x="644" y="780"/>
                  </a:lnTo>
                  <a:lnTo>
                    <a:pt x="660" y="780"/>
                  </a:lnTo>
                  <a:lnTo>
                    <a:pt x="660" y="799"/>
                  </a:lnTo>
                  <a:lnTo>
                    <a:pt x="668" y="799"/>
                  </a:lnTo>
                  <a:lnTo>
                    <a:pt x="668" y="819"/>
                  </a:lnTo>
                  <a:lnTo>
                    <a:pt x="674" y="819"/>
                  </a:lnTo>
                  <a:lnTo>
                    <a:pt x="674" y="838"/>
                  </a:lnTo>
                  <a:lnTo>
                    <a:pt x="682" y="838"/>
                  </a:lnTo>
                  <a:lnTo>
                    <a:pt x="682" y="858"/>
                  </a:lnTo>
                  <a:lnTo>
                    <a:pt x="703" y="858"/>
                  </a:lnTo>
                  <a:lnTo>
                    <a:pt x="703" y="897"/>
                  </a:lnTo>
                  <a:lnTo>
                    <a:pt x="709" y="897"/>
                  </a:lnTo>
                  <a:lnTo>
                    <a:pt x="709" y="917"/>
                  </a:lnTo>
                  <a:lnTo>
                    <a:pt x="714" y="917"/>
                  </a:lnTo>
                  <a:lnTo>
                    <a:pt x="714" y="936"/>
                  </a:lnTo>
                  <a:lnTo>
                    <a:pt x="717" y="936"/>
                  </a:lnTo>
                  <a:lnTo>
                    <a:pt x="717" y="975"/>
                  </a:lnTo>
                  <a:lnTo>
                    <a:pt x="733" y="975"/>
                  </a:lnTo>
                  <a:lnTo>
                    <a:pt x="733" y="995"/>
                  </a:lnTo>
                  <a:lnTo>
                    <a:pt x="773" y="995"/>
                  </a:lnTo>
                  <a:lnTo>
                    <a:pt x="773" y="1015"/>
                  </a:lnTo>
                  <a:lnTo>
                    <a:pt x="781" y="1015"/>
                  </a:lnTo>
                  <a:lnTo>
                    <a:pt x="781" y="1034"/>
                  </a:lnTo>
                  <a:lnTo>
                    <a:pt x="784" y="1034"/>
                  </a:lnTo>
                  <a:lnTo>
                    <a:pt x="784" y="1093"/>
                  </a:lnTo>
                  <a:lnTo>
                    <a:pt x="787" y="1093"/>
                  </a:lnTo>
                  <a:lnTo>
                    <a:pt x="787" y="1133"/>
                  </a:lnTo>
                  <a:lnTo>
                    <a:pt x="795" y="1133"/>
                  </a:lnTo>
                  <a:lnTo>
                    <a:pt x="795" y="1172"/>
                  </a:lnTo>
                  <a:lnTo>
                    <a:pt x="803" y="1172"/>
                  </a:lnTo>
                  <a:lnTo>
                    <a:pt x="803" y="1192"/>
                  </a:lnTo>
                  <a:lnTo>
                    <a:pt x="806" y="1192"/>
                  </a:lnTo>
                  <a:lnTo>
                    <a:pt x="806" y="1232"/>
                  </a:lnTo>
                  <a:lnTo>
                    <a:pt x="808" y="1232"/>
                  </a:lnTo>
                  <a:lnTo>
                    <a:pt x="808" y="1252"/>
                  </a:lnTo>
                  <a:lnTo>
                    <a:pt x="814" y="1252"/>
                  </a:lnTo>
                  <a:lnTo>
                    <a:pt x="814" y="1292"/>
                  </a:lnTo>
                  <a:lnTo>
                    <a:pt x="827" y="1292"/>
                  </a:lnTo>
                  <a:lnTo>
                    <a:pt x="827" y="1312"/>
                  </a:lnTo>
                  <a:lnTo>
                    <a:pt x="841" y="1312"/>
                  </a:lnTo>
                  <a:lnTo>
                    <a:pt x="841" y="1331"/>
                  </a:lnTo>
                  <a:lnTo>
                    <a:pt x="851" y="1331"/>
                  </a:lnTo>
                  <a:lnTo>
                    <a:pt x="851" y="1351"/>
                  </a:lnTo>
                  <a:lnTo>
                    <a:pt x="854" y="1351"/>
                  </a:lnTo>
                  <a:lnTo>
                    <a:pt x="854" y="1371"/>
                  </a:lnTo>
                  <a:lnTo>
                    <a:pt x="857" y="1371"/>
                  </a:lnTo>
                  <a:lnTo>
                    <a:pt x="857" y="1391"/>
                  </a:lnTo>
                  <a:lnTo>
                    <a:pt x="870" y="1391"/>
                  </a:lnTo>
                  <a:lnTo>
                    <a:pt x="870" y="1411"/>
                  </a:lnTo>
                  <a:lnTo>
                    <a:pt x="873" y="1411"/>
                  </a:lnTo>
                  <a:lnTo>
                    <a:pt x="873" y="1431"/>
                  </a:lnTo>
                  <a:lnTo>
                    <a:pt x="895" y="1431"/>
                  </a:lnTo>
                  <a:lnTo>
                    <a:pt x="895" y="1451"/>
                  </a:lnTo>
                  <a:lnTo>
                    <a:pt x="903" y="1451"/>
                  </a:lnTo>
                  <a:lnTo>
                    <a:pt x="903" y="1471"/>
                  </a:lnTo>
                  <a:lnTo>
                    <a:pt x="908" y="1471"/>
                  </a:lnTo>
                  <a:lnTo>
                    <a:pt x="908" y="1491"/>
                  </a:lnTo>
                  <a:lnTo>
                    <a:pt x="911" y="1491"/>
                  </a:lnTo>
                  <a:lnTo>
                    <a:pt x="911" y="1511"/>
                  </a:lnTo>
                  <a:lnTo>
                    <a:pt x="916" y="1511"/>
                  </a:lnTo>
                  <a:lnTo>
                    <a:pt x="916" y="1531"/>
                  </a:lnTo>
                  <a:lnTo>
                    <a:pt x="932" y="1531"/>
                  </a:lnTo>
                  <a:lnTo>
                    <a:pt x="932" y="1552"/>
                  </a:lnTo>
                  <a:lnTo>
                    <a:pt x="938" y="1552"/>
                  </a:lnTo>
                  <a:lnTo>
                    <a:pt x="938" y="1592"/>
                  </a:lnTo>
                  <a:lnTo>
                    <a:pt x="940" y="1592"/>
                  </a:lnTo>
                  <a:lnTo>
                    <a:pt x="940" y="1612"/>
                  </a:lnTo>
                  <a:lnTo>
                    <a:pt x="943" y="1612"/>
                  </a:lnTo>
                  <a:lnTo>
                    <a:pt x="943" y="1672"/>
                  </a:lnTo>
                  <a:lnTo>
                    <a:pt x="946" y="1672"/>
                  </a:lnTo>
                  <a:lnTo>
                    <a:pt x="946" y="1712"/>
                  </a:lnTo>
                  <a:lnTo>
                    <a:pt x="949" y="1712"/>
                  </a:lnTo>
                  <a:lnTo>
                    <a:pt x="949" y="1732"/>
                  </a:lnTo>
                  <a:lnTo>
                    <a:pt x="967" y="1732"/>
                  </a:lnTo>
                  <a:lnTo>
                    <a:pt x="967" y="1753"/>
                  </a:lnTo>
                  <a:lnTo>
                    <a:pt x="978" y="1753"/>
                  </a:lnTo>
                  <a:lnTo>
                    <a:pt x="978" y="1773"/>
                  </a:lnTo>
                  <a:lnTo>
                    <a:pt x="989" y="1773"/>
                  </a:lnTo>
                  <a:lnTo>
                    <a:pt x="989" y="1793"/>
                  </a:lnTo>
                  <a:lnTo>
                    <a:pt x="997" y="1793"/>
                  </a:lnTo>
                  <a:lnTo>
                    <a:pt x="997" y="1833"/>
                  </a:lnTo>
                  <a:lnTo>
                    <a:pt x="1019" y="1833"/>
                  </a:lnTo>
                  <a:lnTo>
                    <a:pt x="1019" y="1854"/>
                  </a:lnTo>
                  <a:lnTo>
                    <a:pt x="1027" y="1854"/>
                  </a:lnTo>
                  <a:lnTo>
                    <a:pt x="1027" y="1874"/>
                  </a:lnTo>
                  <a:lnTo>
                    <a:pt x="1029" y="1874"/>
                  </a:lnTo>
                  <a:lnTo>
                    <a:pt x="1029" y="1895"/>
                  </a:lnTo>
                  <a:lnTo>
                    <a:pt x="1043" y="1895"/>
                  </a:lnTo>
                  <a:lnTo>
                    <a:pt x="1043" y="1915"/>
                  </a:lnTo>
                  <a:lnTo>
                    <a:pt x="1070" y="1915"/>
                  </a:lnTo>
                  <a:lnTo>
                    <a:pt x="1070" y="1936"/>
                  </a:lnTo>
                  <a:lnTo>
                    <a:pt x="1075" y="1936"/>
                  </a:lnTo>
                  <a:lnTo>
                    <a:pt x="1075" y="1957"/>
                  </a:lnTo>
                  <a:lnTo>
                    <a:pt x="1083" y="1957"/>
                  </a:lnTo>
                  <a:lnTo>
                    <a:pt x="1083" y="1978"/>
                  </a:lnTo>
                  <a:lnTo>
                    <a:pt x="1089" y="1978"/>
                  </a:lnTo>
                  <a:lnTo>
                    <a:pt x="1089" y="1999"/>
                  </a:lnTo>
                  <a:lnTo>
                    <a:pt x="1118" y="1999"/>
                  </a:lnTo>
                  <a:lnTo>
                    <a:pt x="1118" y="2019"/>
                  </a:lnTo>
                  <a:lnTo>
                    <a:pt x="1132" y="2019"/>
                  </a:lnTo>
                  <a:lnTo>
                    <a:pt x="1132" y="2040"/>
                  </a:lnTo>
                  <a:lnTo>
                    <a:pt x="1145" y="2040"/>
                  </a:lnTo>
                  <a:lnTo>
                    <a:pt x="1145" y="2061"/>
                  </a:lnTo>
                  <a:lnTo>
                    <a:pt x="1151" y="2061"/>
                  </a:lnTo>
                  <a:lnTo>
                    <a:pt x="1151" y="2082"/>
                  </a:lnTo>
                  <a:lnTo>
                    <a:pt x="1170" y="2082"/>
                  </a:lnTo>
                  <a:lnTo>
                    <a:pt x="1170" y="2103"/>
                  </a:lnTo>
                  <a:lnTo>
                    <a:pt x="1186" y="2103"/>
                  </a:lnTo>
                  <a:lnTo>
                    <a:pt x="1186" y="2124"/>
                  </a:lnTo>
                  <a:lnTo>
                    <a:pt x="1224" y="2124"/>
                  </a:lnTo>
                  <a:lnTo>
                    <a:pt x="1224" y="2145"/>
                  </a:lnTo>
                  <a:lnTo>
                    <a:pt x="1267" y="2145"/>
                  </a:lnTo>
                  <a:lnTo>
                    <a:pt x="1267" y="2166"/>
                  </a:lnTo>
                  <a:lnTo>
                    <a:pt x="1269" y="2166"/>
                  </a:lnTo>
                  <a:lnTo>
                    <a:pt x="1269" y="2187"/>
                  </a:lnTo>
                  <a:lnTo>
                    <a:pt x="1342" y="2187"/>
                  </a:lnTo>
                  <a:lnTo>
                    <a:pt x="1342" y="2208"/>
                  </a:lnTo>
                  <a:lnTo>
                    <a:pt x="1369" y="2208"/>
                  </a:lnTo>
                  <a:lnTo>
                    <a:pt x="1369" y="2230"/>
                  </a:lnTo>
                  <a:lnTo>
                    <a:pt x="1372" y="2230"/>
                  </a:lnTo>
                  <a:lnTo>
                    <a:pt x="1372" y="2251"/>
                  </a:lnTo>
                  <a:lnTo>
                    <a:pt x="1388" y="2251"/>
                  </a:lnTo>
                  <a:lnTo>
                    <a:pt x="1388" y="2272"/>
                  </a:lnTo>
                  <a:lnTo>
                    <a:pt x="1428" y="2272"/>
                  </a:lnTo>
                  <a:lnTo>
                    <a:pt x="1428" y="2316"/>
                  </a:lnTo>
                  <a:lnTo>
                    <a:pt x="1445" y="2316"/>
                  </a:lnTo>
                  <a:lnTo>
                    <a:pt x="1445" y="2338"/>
                  </a:lnTo>
                  <a:lnTo>
                    <a:pt x="1512" y="2338"/>
                  </a:lnTo>
                  <a:lnTo>
                    <a:pt x="1512" y="2360"/>
                  </a:lnTo>
                  <a:lnTo>
                    <a:pt x="1517" y="2360"/>
                  </a:lnTo>
                  <a:lnTo>
                    <a:pt x="1517" y="2383"/>
                  </a:lnTo>
                  <a:lnTo>
                    <a:pt x="1547" y="2383"/>
                  </a:lnTo>
                  <a:lnTo>
                    <a:pt x="1547" y="2405"/>
                  </a:lnTo>
                  <a:lnTo>
                    <a:pt x="1561" y="2405"/>
                  </a:lnTo>
                  <a:lnTo>
                    <a:pt x="1561" y="2428"/>
                  </a:lnTo>
                  <a:lnTo>
                    <a:pt x="1628" y="2428"/>
                  </a:lnTo>
                  <a:lnTo>
                    <a:pt x="1628" y="2451"/>
                  </a:lnTo>
                  <a:lnTo>
                    <a:pt x="1668" y="2451"/>
                  </a:lnTo>
                  <a:lnTo>
                    <a:pt x="1668" y="2474"/>
                  </a:lnTo>
                  <a:lnTo>
                    <a:pt x="1674" y="2474"/>
                  </a:lnTo>
                  <a:lnTo>
                    <a:pt x="1674" y="2498"/>
                  </a:lnTo>
                  <a:lnTo>
                    <a:pt x="1679" y="2498"/>
                  </a:lnTo>
                  <a:lnTo>
                    <a:pt x="1679" y="2521"/>
                  </a:lnTo>
                  <a:lnTo>
                    <a:pt x="1712" y="2521"/>
                  </a:lnTo>
                  <a:lnTo>
                    <a:pt x="1712" y="2545"/>
                  </a:lnTo>
                  <a:lnTo>
                    <a:pt x="1720" y="2545"/>
                  </a:lnTo>
                  <a:lnTo>
                    <a:pt x="1720" y="2569"/>
                  </a:lnTo>
                  <a:lnTo>
                    <a:pt x="1730" y="2569"/>
                  </a:lnTo>
                  <a:lnTo>
                    <a:pt x="1730" y="2594"/>
                  </a:lnTo>
                  <a:lnTo>
                    <a:pt x="1811" y="2594"/>
                  </a:lnTo>
                  <a:lnTo>
                    <a:pt x="1811" y="2619"/>
                  </a:lnTo>
                  <a:lnTo>
                    <a:pt x="1844" y="2619"/>
                  </a:lnTo>
                  <a:lnTo>
                    <a:pt x="1844" y="2645"/>
                  </a:lnTo>
                  <a:lnTo>
                    <a:pt x="1860" y="2645"/>
                  </a:lnTo>
                  <a:lnTo>
                    <a:pt x="1860" y="2671"/>
                  </a:lnTo>
                  <a:lnTo>
                    <a:pt x="1865" y="2671"/>
                  </a:lnTo>
                  <a:lnTo>
                    <a:pt x="1865" y="2698"/>
                  </a:lnTo>
                  <a:lnTo>
                    <a:pt x="1873" y="2698"/>
                  </a:lnTo>
                  <a:lnTo>
                    <a:pt x="1873" y="2725"/>
                  </a:lnTo>
                  <a:lnTo>
                    <a:pt x="1927" y="2725"/>
                  </a:lnTo>
                  <a:lnTo>
                    <a:pt x="1927" y="2753"/>
                  </a:lnTo>
                  <a:lnTo>
                    <a:pt x="2019" y="2753"/>
                  </a:lnTo>
                  <a:lnTo>
                    <a:pt x="2019" y="2781"/>
                  </a:lnTo>
                  <a:lnTo>
                    <a:pt x="2191" y="2781"/>
                  </a:lnTo>
                  <a:lnTo>
                    <a:pt x="2191" y="2812"/>
                  </a:lnTo>
                  <a:lnTo>
                    <a:pt x="2229" y="2812"/>
                  </a:lnTo>
                  <a:lnTo>
                    <a:pt x="2229" y="2842"/>
                  </a:lnTo>
                  <a:lnTo>
                    <a:pt x="2259" y="2842"/>
                  </a:lnTo>
                  <a:lnTo>
                    <a:pt x="2259" y="2872"/>
                  </a:lnTo>
                  <a:lnTo>
                    <a:pt x="2550" y="2872"/>
                  </a:lnTo>
                  <a:lnTo>
                    <a:pt x="2550" y="2906"/>
                  </a:lnTo>
                  <a:lnTo>
                    <a:pt x="2555" y="2906"/>
                  </a:lnTo>
                  <a:lnTo>
                    <a:pt x="2555" y="2939"/>
                  </a:lnTo>
                  <a:lnTo>
                    <a:pt x="2574" y="2939"/>
                  </a:lnTo>
                  <a:lnTo>
                    <a:pt x="2574" y="2973"/>
                  </a:lnTo>
                  <a:lnTo>
                    <a:pt x="3442" y="2973"/>
                  </a:lnTo>
                  <a:lnTo>
                    <a:pt x="3442" y="3017"/>
                  </a:lnTo>
                  <a:lnTo>
                    <a:pt x="3634" y="3017"/>
                  </a:lnTo>
                  <a:lnTo>
                    <a:pt x="3634" y="3061"/>
                  </a:lnTo>
                </a:path>
              </a:pathLst>
            </a:custGeom>
            <a:noFill/>
            <a:ln w="25400">
              <a:solidFill>
                <a:srgbClr val="4FA735"/>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48" name="Line 160"/>
            <p:cNvSpPr>
              <a:spLocks noChangeShapeType="1"/>
            </p:cNvSpPr>
            <p:nvPr/>
          </p:nvSpPr>
          <p:spPr bwMode="auto">
            <a:xfrm>
              <a:off x="6324601" y="1449388"/>
              <a:ext cx="1612900" cy="0"/>
            </a:xfrm>
            <a:prstGeom prst="line">
              <a:avLst/>
            </a:prstGeom>
            <a:noFill/>
            <a:ln w="25400">
              <a:solidFill>
                <a:srgbClr val="4FA735"/>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grpSp>
      <p:grpSp>
        <p:nvGrpSpPr>
          <p:cNvPr id="200711" name="Group 155"/>
          <p:cNvGrpSpPr>
            <a:grpSpLocks/>
          </p:cNvGrpSpPr>
          <p:nvPr/>
        </p:nvGrpSpPr>
        <p:grpSpPr bwMode="auto">
          <a:xfrm>
            <a:off x="4095750" y="2520950"/>
            <a:ext cx="5075238" cy="1179513"/>
            <a:chOff x="4096512" y="2359108"/>
            <a:chExt cx="5074989" cy="884858"/>
          </a:xfrm>
        </p:grpSpPr>
        <p:grpSp>
          <p:nvGrpSpPr>
            <p:cNvPr id="200742" name="Group 156"/>
            <p:cNvGrpSpPr>
              <a:grpSpLocks/>
            </p:cNvGrpSpPr>
            <p:nvPr/>
          </p:nvGrpSpPr>
          <p:grpSpPr bwMode="auto">
            <a:xfrm>
              <a:off x="4429624" y="2359108"/>
              <a:ext cx="4741877" cy="884858"/>
              <a:chOff x="3948438" y="1486988"/>
              <a:chExt cx="4741877" cy="884858"/>
            </a:xfrm>
          </p:grpSpPr>
          <p:sp>
            <p:nvSpPr>
              <p:cNvPr id="200745" name="TextBox 159"/>
              <p:cNvSpPr txBox="1">
                <a:spLocks noChangeArrowheads="1"/>
              </p:cNvSpPr>
              <p:nvPr/>
            </p:nvSpPr>
            <p:spPr bwMode="auto">
              <a:xfrm>
                <a:off x="3948685" y="1486988"/>
                <a:ext cx="4741630" cy="884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Ins="36000">
                <a:spAutoFit/>
              </a:bodyPr>
              <a:lstStyle>
                <a:lvl1pPr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1pPr>
                <a:lvl2pPr marL="742950" indent="-285750"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2pPr>
                <a:lvl3pPr marL="1143000" indent="-228600"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3pPr>
                <a:lvl4pPr marL="1600200" indent="-228600"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4pPr>
                <a:lvl5pPr marL="2057400" indent="-228600"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tabLst>
                    <a:tab pos="2147888" algn="l"/>
                    <a:tab pos="2689225" algn="l"/>
                    <a:tab pos="3408363" algn="l"/>
                  </a:tabLst>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tabLst>
                    <a:tab pos="2147888" algn="l"/>
                    <a:tab pos="2689225" algn="l"/>
                    <a:tab pos="3408363" algn="l"/>
                  </a:tabLst>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tabLst>
                    <a:tab pos="2147888" algn="l"/>
                    <a:tab pos="2689225" algn="l"/>
                    <a:tab pos="3408363" algn="l"/>
                  </a:tabLst>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tabLst>
                    <a:tab pos="2147888" algn="l"/>
                    <a:tab pos="2689225" algn="l"/>
                    <a:tab pos="3408363" algn="l"/>
                  </a:tabLst>
                  <a:defRPr sz="2800">
                    <a:solidFill>
                      <a:schemeClr val="bg1"/>
                    </a:solidFill>
                    <a:latin typeface="Calibri" charset="0"/>
                    <a:ea typeface="MS PGothic" charset="0"/>
                    <a:cs typeface="MS PGothic" charset="0"/>
                  </a:defRPr>
                </a:lvl9pPr>
              </a:lstStyle>
              <a:p>
                <a:pPr eaLnBrk="1" fontAlgn="base" hangingPunct="1">
                  <a:spcBef>
                    <a:spcPct val="0"/>
                  </a:spcBef>
                  <a:spcAft>
                    <a:spcPts val="200"/>
                  </a:spcAft>
                </a:pPr>
                <a:r>
                  <a:rPr lang="en-AU" sz="1400" smtClean="0">
                    <a:solidFill>
                      <a:srgbClr val="000000"/>
                    </a:solidFill>
                    <a:latin typeface="Arial" charset="0"/>
                    <a:cs typeface="Arial" charset="0"/>
                  </a:rPr>
                  <a:t>	</a:t>
                </a:r>
                <a:r>
                  <a:rPr lang="en-AU" sz="1400" b="1" smtClean="0">
                    <a:solidFill>
                      <a:srgbClr val="000000"/>
                    </a:solidFill>
                    <a:latin typeface="Arial" charset="0"/>
                    <a:cs typeface="Arial" charset="0"/>
                  </a:rPr>
                  <a:t>n</a:t>
                </a:r>
                <a:r>
                  <a:rPr lang="en-AU" sz="1400" smtClean="0">
                    <a:solidFill>
                      <a:srgbClr val="000000"/>
                    </a:solidFill>
                    <a:latin typeface="Arial" charset="0"/>
                    <a:cs typeface="Arial" charset="0"/>
                  </a:rPr>
                  <a:t>	</a:t>
                </a:r>
                <a:r>
                  <a:rPr lang="en-AU" sz="1400" b="1" smtClean="0">
                    <a:solidFill>
                      <a:srgbClr val="000000"/>
                    </a:solidFill>
                    <a:latin typeface="Arial" charset="0"/>
                    <a:cs typeface="Arial" charset="0"/>
                  </a:rPr>
                  <a:t>Median</a:t>
                </a:r>
              </a:p>
              <a:p>
                <a:pPr eaLnBrk="1" fontAlgn="base" hangingPunct="1">
                  <a:spcBef>
                    <a:spcPct val="0"/>
                  </a:spcBef>
                  <a:spcAft>
                    <a:spcPts val="200"/>
                  </a:spcAft>
                </a:pPr>
                <a:r>
                  <a:rPr lang="en-AU" sz="1400" smtClean="0">
                    <a:solidFill>
                      <a:srgbClr val="000000"/>
                    </a:solidFill>
                    <a:latin typeface="Arial" charset="0"/>
                    <a:cs typeface="Arial" charset="0"/>
                  </a:rPr>
                  <a:t>FOLFOX (+ bev)	263	</a:t>
                </a:r>
                <a:r>
                  <a:rPr lang="en-GB" sz="1400" smtClean="0">
                    <a:solidFill>
                      <a:srgbClr val="000000"/>
                    </a:solidFill>
                    <a:latin typeface="Arial" charset="0"/>
                    <a:cs typeface="Arial" charset="0"/>
                  </a:rPr>
                  <a:t>12.6 months</a:t>
                </a:r>
              </a:p>
              <a:p>
                <a:pPr eaLnBrk="1" fontAlgn="base" hangingPunct="1">
                  <a:spcBef>
                    <a:spcPct val="0"/>
                  </a:spcBef>
                  <a:spcAft>
                    <a:spcPts val="200"/>
                  </a:spcAft>
                </a:pPr>
                <a:r>
                  <a:rPr lang="en-AU" sz="1400" smtClean="0">
                    <a:solidFill>
                      <a:srgbClr val="000000"/>
                    </a:solidFill>
                    <a:latin typeface="Arial" charset="0"/>
                    <a:cs typeface="Arial" charset="0"/>
                  </a:rPr>
                  <a:t>FOLFOX (+ bev) + SIRT	267	20.5 </a:t>
                </a:r>
                <a:r>
                  <a:rPr lang="en-GB" sz="1400" smtClean="0">
                    <a:solidFill>
                      <a:srgbClr val="000000"/>
                    </a:solidFill>
                    <a:latin typeface="Arial" charset="0"/>
                    <a:cs typeface="Arial" charset="0"/>
                  </a:rPr>
                  <a:t>months</a:t>
                </a:r>
                <a:endParaRPr lang="en-AU" sz="1400" smtClean="0">
                  <a:solidFill>
                    <a:srgbClr val="000000"/>
                  </a:solidFill>
                  <a:latin typeface="Arial" charset="0"/>
                  <a:cs typeface="Arial" charset="0"/>
                </a:endParaRPr>
              </a:p>
              <a:p>
                <a:pPr eaLnBrk="1" fontAlgn="base" hangingPunct="1">
                  <a:spcBef>
                    <a:spcPct val="0"/>
                  </a:spcBef>
                  <a:spcAft>
                    <a:spcPts val="200"/>
                  </a:spcAft>
                </a:pPr>
                <a:endParaRPr lang="en-AU" sz="800" smtClean="0">
                  <a:solidFill>
                    <a:srgbClr val="000000"/>
                  </a:solidFill>
                  <a:latin typeface="Arial" charset="0"/>
                  <a:cs typeface="Arial" charset="0"/>
                </a:endParaRPr>
              </a:p>
              <a:p>
                <a:pPr eaLnBrk="1" fontAlgn="base" hangingPunct="1">
                  <a:spcBef>
                    <a:spcPct val="0"/>
                  </a:spcBef>
                  <a:spcAft>
                    <a:spcPts val="200"/>
                  </a:spcAft>
                </a:pPr>
                <a:r>
                  <a:rPr lang="en-AU" sz="1400" b="1" smtClean="0">
                    <a:solidFill>
                      <a:srgbClr val="000000"/>
                    </a:solidFill>
                    <a:latin typeface="Arial" charset="0"/>
                    <a:cs typeface="Arial" charset="0"/>
                  </a:rPr>
                  <a:t>HR: 0.69 </a:t>
                </a:r>
                <a:r>
                  <a:rPr lang="en-AU" sz="1400" smtClean="0">
                    <a:solidFill>
                      <a:srgbClr val="000000"/>
                    </a:solidFill>
                    <a:latin typeface="Arial" charset="0"/>
                    <a:cs typeface="Arial" charset="0"/>
                  </a:rPr>
                  <a:t>(95% CI: 0.55–0.90), </a:t>
                </a:r>
                <a:r>
                  <a:rPr lang="en-AU" sz="1400" b="1" i="1" smtClean="0">
                    <a:solidFill>
                      <a:srgbClr val="000000"/>
                    </a:solidFill>
                    <a:latin typeface="Arial" charset="0"/>
                    <a:cs typeface="Arial" charset="0"/>
                  </a:rPr>
                  <a:t>p</a:t>
                </a:r>
                <a:r>
                  <a:rPr lang="en-AU" sz="1400" b="1" smtClean="0">
                    <a:solidFill>
                      <a:srgbClr val="000000"/>
                    </a:solidFill>
                    <a:latin typeface="Arial" charset="0"/>
                    <a:cs typeface="Arial" charset="0"/>
                  </a:rPr>
                  <a:t>=0.002</a:t>
                </a:r>
                <a:r>
                  <a:rPr lang="en-AU" sz="1400" smtClean="0">
                    <a:solidFill>
                      <a:srgbClr val="000000"/>
                    </a:solidFill>
                    <a:latin typeface="Arial" charset="0"/>
                    <a:cs typeface="Arial" charset="0"/>
                  </a:rPr>
                  <a:t> </a:t>
                </a:r>
              </a:p>
            </p:txBody>
          </p:sp>
          <p:sp>
            <p:nvSpPr>
              <p:cNvPr id="161" name="Rectangle 160"/>
              <p:cNvSpPr/>
              <p:nvPr/>
            </p:nvSpPr>
            <p:spPr>
              <a:xfrm>
                <a:off x="7441013" y="1746610"/>
                <a:ext cx="185729" cy="253668"/>
              </a:xfrm>
              <a:prstGeom prst="rect">
                <a:avLst/>
              </a:prstGeom>
            </p:spPr>
            <p:txBody>
              <a:bodyPr wrap="none">
                <a:spAutoFit/>
              </a:bodyPr>
              <a:lstStyle/>
              <a:p>
                <a:pPr defTabSz="457200">
                  <a:defRPr/>
                </a:pPr>
                <a:endParaRPr lang="en-GB" sz="1600" kern="0" dirty="0">
                  <a:solidFill>
                    <a:srgbClr val="000000"/>
                  </a:solidFill>
                  <a:latin typeface="Arial"/>
                  <a:ea typeface="MS PGothic" charset="0"/>
                  <a:cs typeface="MS PGothic" charset="0"/>
                </a:endParaRPr>
              </a:p>
            </p:txBody>
          </p:sp>
        </p:grpSp>
        <p:cxnSp>
          <p:nvCxnSpPr>
            <p:cNvPr id="200743" name="Straight Connector 157"/>
            <p:cNvCxnSpPr>
              <a:cxnSpLocks noChangeShapeType="1"/>
            </p:cNvCxnSpPr>
            <p:nvPr/>
          </p:nvCxnSpPr>
          <p:spPr bwMode="auto">
            <a:xfrm>
              <a:off x="4096512" y="2840186"/>
              <a:ext cx="333112" cy="0"/>
            </a:xfrm>
            <a:prstGeom prst="line">
              <a:avLst/>
            </a:prstGeom>
            <a:noFill/>
            <a:ln w="25400">
              <a:solidFill>
                <a:srgbClr val="4FA735"/>
              </a:solidFill>
              <a:round/>
              <a:headEnd/>
              <a:tailEnd/>
            </a:ln>
            <a:extLst>
              <a:ext uri="{909E8E84-426E-40dd-AFC4-6F175D3DCCD1}">
                <a14:hiddenFill xmlns="" xmlns:a14="http://schemas.microsoft.com/office/drawing/2010/main">
                  <a:noFill/>
                </a14:hiddenFill>
              </a:ext>
            </a:extLst>
          </p:spPr>
        </p:cxnSp>
        <p:cxnSp>
          <p:nvCxnSpPr>
            <p:cNvPr id="200744" name="Straight Connector 158"/>
            <p:cNvCxnSpPr>
              <a:cxnSpLocks noChangeShapeType="1"/>
            </p:cNvCxnSpPr>
            <p:nvPr/>
          </p:nvCxnSpPr>
          <p:spPr bwMode="auto">
            <a:xfrm>
              <a:off x="4096512" y="2647214"/>
              <a:ext cx="333112" cy="0"/>
            </a:xfrm>
            <a:prstGeom prst="line">
              <a:avLst/>
            </a:prstGeom>
            <a:noFill/>
            <a:ln w="25400">
              <a:solidFill>
                <a:srgbClr val="0000FF"/>
              </a:solidFill>
              <a:round/>
              <a:headEnd/>
              <a:tailEnd/>
            </a:ln>
            <a:extLst>
              <a:ext uri="{909E8E84-426E-40dd-AFC4-6F175D3DCCD1}">
                <a14:hiddenFill xmlns="" xmlns:a14="http://schemas.microsoft.com/office/drawing/2010/main">
                  <a:noFill/>
                </a14:hiddenFill>
              </a:ext>
            </a:extLst>
          </p:spPr>
        </p:cxnSp>
      </p:grpSp>
      <p:grpSp>
        <p:nvGrpSpPr>
          <p:cNvPr id="200712" name="Group 161"/>
          <p:cNvGrpSpPr>
            <a:grpSpLocks/>
          </p:cNvGrpSpPr>
          <p:nvPr/>
        </p:nvGrpSpPr>
        <p:grpSpPr bwMode="auto">
          <a:xfrm>
            <a:off x="1698625" y="5318125"/>
            <a:ext cx="6229350" cy="87313"/>
            <a:chOff x="1699200" y="3988800"/>
            <a:chExt cx="6228000" cy="64800"/>
          </a:xfrm>
        </p:grpSpPr>
        <p:grpSp>
          <p:nvGrpSpPr>
            <p:cNvPr id="200729" name="Group 162"/>
            <p:cNvGrpSpPr>
              <a:grpSpLocks/>
            </p:cNvGrpSpPr>
            <p:nvPr/>
          </p:nvGrpSpPr>
          <p:grpSpPr bwMode="auto">
            <a:xfrm>
              <a:off x="1699200" y="3988800"/>
              <a:ext cx="6228000" cy="64800"/>
              <a:chOff x="1710155" y="3959225"/>
              <a:chExt cx="6228000" cy="64800"/>
            </a:xfrm>
          </p:grpSpPr>
          <p:sp>
            <p:nvSpPr>
              <p:cNvPr id="200731" name="Line 8"/>
              <p:cNvSpPr>
                <a:spLocks noChangeShapeType="1"/>
              </p:cNvSpPr>
              <p:nvPr/>
            </p:nvSpPr>
            <p:spPr bwMode="auto">
              <a:xfrm>
                <a:off x="1710155" y="3959225"/>
                <a:ext cx="62280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32" name="Line 10"/>
              <p:cNvSpPr>
                <a:spLocks noChangeShapeType="1"/>
              </p:cNvSpPr>
              <p:nvPr/>
            </p:nvSpPr>
            <p:spPr bwMode="auto">
              <a:xfrm flipV="1">
                <a:off x="2386283"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33" name="Line 11"/>
              <p:cNvSpPr>
                <a:spLocks noChangeShapeType="1"/>
              </p:cNvSpPr>
              <p:nvPr/>
            </p:nvSpPr>
            <p:spPr bwMode="auto">
              <a:xfrm flipV="1">
                <a:off x="6087531"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34" name="Line 12"/>
              <p:cNvSpPr>
                <a:spLocks noChangeShapeType="1"/>
              </p:cNvSpPr>
              <p:nvPr/>
            </p:nvSpPr>
            <p:spPr bwMode="auto">
              <a:xfrm flipV="1">
                <a:off x="6703348"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35" name="Line 13"/>
              <p:cNvSpPr>
                <a:spLocks noChangeShapeType="1"/>
              </p:cNvSpPr>
              <p:nvPr/>
            </p:nvSpPr>
            <p:spPr bwMode="auto">
              <a:xfrm flipV="1">
                <a:off x="7320752"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36" name="Line 14"/>
              <p:cNvSpPr>
                <a:spLocks noChangeShapeType="1"/>
              </p:cNvSpPr>
              <p:nvPr/>
            </p:nvSpPr>
            <p:spPr bwMode="auto">
              <a:xfrm flipV="1">
                <a:off x="7938155"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37" name="Line 10"/>
              <p:cNvSpPr>
                <a:spLocks noChangeShapeType="1"/>
              </p:cNvSpPr>
              <p:nvPr/>
            </p:nvSpPr>
            <p:spPr bwMode="auto">
              <a:xfrm flipV="1">
                <a:off x="3003688"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38" name="Line 10"/>
              <p:cNvSpPr>
                <a:spLocks noChangeShapeType="1"/>
              </p:cNvSpPr>
              <p:nvPr/>
            </p:nvSpPr>
            <p:spPr bwMode="auto">
              <a:xfrm flipV="1">
                <a:off x="3619504"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39" name="Line 10"/>
              <p:cNvSpPr>
                <a:spLocks noChangeShapeType="1"/>
              </p:cNvSpPr>
              <p:nvPr/>
            </p:nvSpPr>
            <p:spPr bwMode="auto">
              <a:xfrm flipV="1">
                <a:off x="4236907"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40" name="Line 10"/>
              <p:cNvSpPr>
                <a:spLocks noChangeShapeType="1"/>
              </p:cNvSpPr>
              <p:nvPr/>
            </p:nvSpPr>
            <p:spPr bwMode="auto">
              <a:xfrm flipV="1">
                <a:off x="4854311"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sp>
            <p:nvSpPr>
              <p:cNvPr id="200741" name="Line 10"/>
              <p:cNvSpPr>
                <a:spLocks noChangeShapeType="1"/>
              </p:cNvSpPr>
              <p:nvPr/>
            </p:nvSpPr>
            <p:spPr bwMode="auto">
              <a:xfrm flipV="1">
                <a:off x="5470128" y="3959225"/>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grpSp>
        <p:sp>
          <p:nvSpPr>
            <p:cNvPr id="200730" name="Line 9"/>
            <p:cNvSpPr>
              <a:spLocks noChangeShapeType="1"/>
            </p:cNvSpPr>
            <p:nvPr/>
          </p:nvSpPr>
          <p:spPr bwMode="auto">
            <a:xfrm flipV="1">
              <a:off x="1759512" y="3988800"/>
              <a:ext cx="0" cy="648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20000"/>
                </a:spcBef>
                <a:spcAft>
                  <a:spcPct val="0"/>
                </a:spcAft>
                <a:buFontTx/>
                <a:buChar char="•"/>
              </a:pPr>
              <a:endParaRPr lang="de-DE" sz="2800" smtClean="0">
                <a:solidFill>
                  <a:prstClr val="white"/>
                </a:solidFill>
                <a:latin typeface="Calibri" charset="0"/>
                <a:ea typeface="MS PGothic" charset="0"/>
                <a:cs typeface="MS PGothic" charset="0"/>
              </a:endParaRPr>
            </a:p>
          </p:txBody>
        </p:sp>
      </p:grpSp>
      <p:grpSp>
        <p:nvGrpSpPr>
          <p:cNvPr id="200713" name="Group 175"/>
          <p:cNvGrpSpPr>
            <a:grpSpLocks/>
          </p:cNvGrpSpPr>
          <p:nvPr/>
        </p:nvGrpSpPr>
        <p:grpSpPr bwMode="auto">
          <a:xfrm>
            <a:off x="1711325" y="5432425"/>
            <a:ext cx="6307138" cy="184150"/>
            <a:chOff x="1711643" y="4074364"/>
            <a:chExt cx="6307193" cy="138500"/>
          </a:xfrm>
        </p:grpSpPr>
        <p:sp>
          <p:nvSpPr>
            <p:cNvPr id="177" name="Rectangle 165"/>
            <p:cNvSpPr>
              <a:spLocks noChangeArrowheads="1"/>
            </p:cNvSpPr>
            <p:nvPr/>
          </p:nvSpPr>
          <p:spPr bwMode="auto">
            <a:xfrm>
              <a:off x="1711643" y="4074364"/>
              <a:ext cx="85726"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0</a:t>
              </a:r>
              <a:endParaRPr lang="en-US" altLang="en-US" sz="4400" kern="0" dirty="0" smtClean="0">
                <a:solidFill>
                  <a:srgbClr val="000000"/>
                </a:solidFill>
                <a:ea typeface="MS PGothic" charset="0"/>
              </a:endParaRPr>
            </a:p>
          </p:txBody>
        </p:sp>
        <p:sp>
          <p:nvSpPr>
            <p:cNvPr id="178" name="Rectangle 166"/>
            <p:cNvSpPr>
              <a:spLocks noChangeArrowheads="1"/>
            </p:cNvSpPr>
            <p:nvPr/>
          </p:nvSpPr>
          <p:spPr bwMode="auto">
            <a:xfrm>
              <a:off x="2907041" y="4074364"/>
              <a:ext cx="169863"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12</a:t>
              </a:r>
              <a:endParaRPr lang="en-US" altLang="en-US" sz="4400" kern="0" dirty="0" smtClean="0">
                <a:solidFill>
                  <a:srgbClr val="000000"/>
                </a:solidFill>
                <a:ea typeface="MS PGothic" charset="0"/>
              </a:endParaRPr>
            </a:p>
          </p:txBody>
        </p:sp>
        <p:sp>
          <p:nvSpPr>
            <p:cNvPr id="179" name="Rectangle 167"/>
            <p:cNvSpPr>
              <a:spLocks noChangeArrowheads="1"/>
            </p:cNvSpPr>
            <p:nvPr/>
          </p:nvSpPr>
          <p:spPr bwMode="auto">
            <a:xfrm>
              <a:off x="4142127" y="4074364"/>
              <a:ext cx="169863"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24</a:t>
              </a:r>
              <a:endParaRPr lang="en-US" altLang="en-US" sz="4400" kern="0" dirty="0" smtClean="0">
                <a:solidFill>
                  <a:srgbClr val="000000"/>
                </a:solidFill>
                <a:ea typeface="MS PGothic" charset="0"/>
              </a:endParaRPr>
            </a:p>
          </p:txBody>
        </p:sp>
        <p:sp>
          <p:nvSpPr>
            <p:cNvPr id="180" name="Rectangle 168"/>
            <p:cNvSpPr>
              <a:spLocks noChangeArrowheads="1"/>
            </p:cNvSpPr>
            <p:nvPr/>
          </p:nvSpPr>
          <p:spPr bwMode="auto">
            <a:xfrm>
              <a:off x="5377213" y="4074364"/>
              <a:ext cx="169863"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36</a:t>
              </a:r>
              <a:endParaRPr lang="en-US" altLang="en-US" sz="4400" kern="0" dirty="0" smtClean="0">
                <a:solidFill>
                  <a:srgbClr val="000000"/>
                </a:solidFill>
                <a:ea typeface="MS PGothic" charset="0"/>
              </a:endParaRPr>
            </a:p>
          </p:txBody>
        </p:sp>
        <p:sp>
          <p:nvSpPr>
            <p:cNvPr id="181" name="Rectangle 169"/>
            <p:cNvSpPr>
              <a:spLocks noChangeArrowheads="1"/>
            </p:cNvSpPr>
            <p:nvPr/>
          </p:nvSpPr>
          <p:spPr bwMode="auto">
            <a:xfrm>
              <a:off x="6613886" y="4074364"/>
              <a:ext cx="169864"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48</a:t>
              </a:r>
              <a:endParaRPr lang="en-US" altLang="en-US" sz="4400" kern="0" dirty="0" smtClean="0">
                <a:solidFill>
                  <a:srgbClr val="000000"/>
                </a:solidFill>
                <a:ea typeface="MS PGothic" charset="0"/>
              </a:endParaRPr>
            </a:p>
          </p:txBody>
        </p:sp>
        <p:sp>
          <p:nvSpPr>
            <p:cNvPr id="182" name="Rectangle 171"/>
            <p:cNvSpPr>
              <a:spLocks noChangeArrowheads="1"/>
            </p:cNvSpPr>
            <p:nvPr/>
          </p:nvSpPr>
          <p:spPr bwMode="auto">
            <a:xfrm>
              <a:off x="7848972" y="4074364"/>
              <a:ext cx="169864"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smtClean="0">
                  <a:solidFill>
                    <a:srgbClr val="000000"/>
                  </a:solidFill>
                  <a:ea typeface="MS PGothic" charset="0"/>
                </a:rPr>
                <a:t>60</a:t>
              </a:r>
              <a:endParaRPr lang="en-US" altLang="en-US" sz="4400" kern="0" dirty="0" smtClean="0">
                <a:solidFill>
                  <a:srgbClr val="000000"/>
                </a:solidFill>
                <a:ea typeface="MS PGothic" charset="0"/>
              </a:endParaRPr>
            </a:p>
          </p:txBody>
        </p:sp>
      </p:grpSp>
      <p:sp>
        <p:nvSpPr>
          <p:cNvPr id="200714" name="TextBox 182"/>
          <p:cNvSpPr txBox="1">
            <a:spLocks noChangeArrowheads="1"/>
          </p:cNvSpPr>
          <p:nvPr/>
        </p:nvSpPr>
        <p:spPr bwMode="auto">
          <a:xfrm>
            <a:off x="3248025" y="5632450"/>
            <a:ext cx="31956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bg1"/>
                </a:solidFill>
                <a:latin typeface="Calibri" charset="0"/>
                <a:ea typeface="MS PGothic" charset="0"/>
                <a:cs typeface="MS PGothic" charset="0"/>
              </a:defRPr>
            </a:lvl1pPr>
            <a:lvl2pPr marL="742950" indent="-285750" defTabSz="457200" eaLnBrk="0" hangingPunct="0">
              <a:defRPr sz="2800">
                <a:solidFill>
                  <a:schemeClr val="bg1"/>
                </a:solidFill>
                <a:latin typeface="Calibri" charset="0"/>
                <a:ea typeface="MS PGothic" charset="0"/>
                <a:cs typeface="MS PGothic" charset="0"/>
              </a:defRPr>
            </a:lvl2pPr>
            <a:lvl3pPr marL="1143000" indent="-228600" defTabSz="457200" eaLnBrk="0" hangingPunct="0">
              <a:defRPr sz="2800">
                <a:solidFill>
                  <a:schemeClr val="bg1"/>
                </a:solidFill>
                <a:latin typeface="Calibri" charset="0"/>
                <a:ea typeface="MS PGothic" charset="0"/>
                <a:cs typeface="MS PGothic" charset="0"/>
              </a:defRPr>
            </a:lvl3pPr>
            <a:lvl4pPr marL="1600200" indent="-228600" defTabSz="457200" eaLnBrk="0" hangingPunct="0">
              <a:defRPr sz="2800">
                <a:solidFill>
                  <a:schemeClr val="bg1"/>
                </a:solidFill>
                <a:latin typeface="Calibri" charset="0"/>
                <a:ea typeface="MS PGothic" charset="0"/>
                <a:cs typeface="MS PGothic" charset="0"/>
              </a:defRPr>
            </a:lvl4pPr>
            <a:lvl5pPr marL="2057400" indent="-228600" defTabSz="4572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fontAlgn="base" hangingPunct="1">
              <a:spcBef>
                <a:spcPct val="0"/>
              </a:spcBef>
              <a:spcAft>
                <a:spcPct val="0"/>
              </a:spcAft>
            </a:pPr>
            <a:r>
              <a:rPr lang="en-GB" sz="1400" b="1" smtClean="0">
                <a:solidFill>
                  <a:srgbClr val="000000"/>
                </a:solidFill>
                <a:latin typeface="Arial" charset="0"/>
                <a:cs typeface="Arial" charset="0"/>
              </a:rPr>
              <a:t>Time from Randomization (months)</a:t>
            </a:r>
          </a:p>
        </p:txBody>
      </p:sp>
      <p:sp>
        <p:nvSpPr>
          <p:cNvPr id="200715" name="TextBox 183"/>
          <p:cNvSpPr txBox="1">
            <a:spLocks noChangeArrowheads="1"/>
          </p:cNvSpPr>
          <p:nvPr/>
        </p:nvSpPr>
        <p:spPr bwMode="auto">
          <a:xfrm>
            <a:off x="100013" y="5843588"/>
            <a:ext cx="8148637"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tabLst>
                <a:tab pos="1608138" algn="l"/>
              </a:tabLst>
              <a:defRPr sz="2800">
                <a:solidFill>
                  <a:schemeClr val="bg1"/>
                </a:solidFill>
                <a:latin typeface="Calibri" charset="0"/>
                <a:ea typeface="MS PGothic" charset="0"/>
                <a:cs typeface="MS PGothic" charset="0"/>
              </a:defRPr>
            </a:lvl1pPr>
            <a:lvl2pPr marL="742950" indent="-285750" defTabSz="457200" eaLnBrk="0" hangingPunct="0">
              <a:tabLst>
                <a:tab pos="1608138" algn="l"/>
              </a:tabLst>
              <a:defRPr sz="2800">
                <a:solidFill>
                  <a:schemeClr val="bg1"/>
                </a:solidFill>
                <a:latin typeface="Calibri" charset="0"/>
                <a:ea typeface="MS PGothic" charset="0"/>
                <a:cs typeface="MS PGothic" charset="0"/>
              </a:defRPr>
            </a:lvl2pPr>
            <a:lvl3pPr marL="1143000" indent="-228600" defTabSz="457200" eaLnBrk="0" hangingPunct="0">
              <a:tabLst>
                <a:tab pos="1608138" algn="l"/>
              </a:tabLst>
              <a:defRPr sz="2800">
                <a:solidFill>
                  <a:schemeClr val="bg1"/>
                </a:solidFill>
                <a:latin typeface="Calibri" charset="0"/>
                <a:ea typeface="MS PGothic" charset="0"/>
                <a:cs typeface="MS PGothic" charset="0"/>
              </a:defRPr>
            </a:lvl3pPr>
            <a:lvl4pPr marL="1600200" indent="-228600" defTabSz="457200" eaLnBrk="0" hangingPunct="0">
              <a:tabLst>
                <a:tab pos="1608138" algn="l"/>
              </a:tabLst>
              <a:defRPr sz="2800">
                <a:solidFill>
                  <a:schemeClr val="bg1"/>
                </a:solidFill>
                <a:latin typeface="Calibri" charset="0"/>
                <a:ea typeface="MS PGothic" charset="0"/>
                <a:cs typeface="MS PGothic" charset="0"/>
              </a:defRPr>
            </a:lvl4pPr>
            <a:lvl5pPr marL="2057400" indent="-228600" defTabSz="457200" eaLnBrk="0" hangingPunct="0">
              <a:tabLst>
                <a:tab pos="1608138" algn="l"/>
              </a:tabLst>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tabLst>
                <a:tab pos="1608138" algn="l"/>
              </a:tabLst>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tabLst>
                <a:tab pos="1608138" algn="l"/>
              </a:tabLst>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tabLst>
                <a:tab pos="1608138" algn="l"/>
              </a:tabLst>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tabLst>
                <a:tab pos="1608138" algn="l"/>
              </a:tabLst>
              <a:defRPr sz="2800">
                <a:solidFill>
                  <a:schemeClr val="bg1"/>
                </a:solidFill>
                <a:latin typeface="Calibri" charset="0"/>
                <a:ea typeface="MS PGothic" charset="0"/>
                <a:cs typeface="MS PGothic" charset="0"/>
              </a:defRPr>
            </a:lvl9pPr>
          </a:lstStyle>
          <a:p>
            <a:pPr eaLnBrk="1" fontAlgn="base" hangingPunct="1">
              <a:spcBef>
                <a:spcPct val="0"/>
              </a:spcBef>
              <a:spcAft>
                <a:spcPct val="0"/>
              </a:spcAft>
            </a:pPr>
            <a:r>
              <a:rPr lang="en-AU" sz="1000" b="1" smtClean="0">
                <a:solidFill>
                  <a:srgbClr val="000000"/>
                </a:solidFill>
                <a:latin typeface="Arial" charset="0"/>
                <a:cs typeface="Arial" charset="0"/>
              </a:rPr>
              <a:t>Number at risk</a:t>
            </a:r>
          </a:p>
          <a:p>
            <a:pPr eaLnBrk="1" fontAlgn="base" hangingPunct="1">
              <a:spcBef>
                <a:spcPct val="0"/>
              </a:spcBef>
              <a:spcAft>
                <a:spcPct val="0"/>
              </a:spcAft>
            </a:pPr>
            <a:r>
              <a:rPr lang="en-AU" sz="1000" b="1" smtClean="0">
                <a:solidFill>
                  <a:srgbClr val="000000"/>
                </a:solidFill>
                <a:latin typeface="Arial" charset="0"/>
                <a:cs typeface="Arial" charset="0"/>
              </a:rPr>
              <a:t>FOLFOX 	</a:t>
            </a:r>
            <a:r>
              <a:rPr lang="en-AU" sz="1000" smtClean="0">
                <a:solidFill>
                  <a:srgbClr val="000000"/>
                </a:solidFill>
                <a:latin typeface="Arial" charset="0"/>
                <a:cs typeface="Arial" charset="0"/>
              </a:rPr>
              <a:t>263	 	    96	 	 29		    9	  5	   2 </a:t>
            </a:r>
          </a:p>
          <a:p>
            <a:pPr eaLnBrk="1" fontAlgn="base" hangingPunct="1">
              <a:spcBef>
                <a:spcPct val="0"/>
              </a:spcBef>
              <a:spcAft>
                <a:spcPct val="0"/>
              </a:spcAft>
            </a:pPr>
            <a:r>
              <a:rPr lang="en-AU" sz="1000" b="1" smtClean="0">
                <a:solidFill>
                  <a:srgbClr val="000000"/>
                </a:solidFill>
                <a:latin typeface="Arial" charset="0"/>
                <a:cs typeface="Arial" charset="0"/>
              </a:rPr>
              <a:t>FOLFOX + SIRT	</a:t>
            </a:r>
            <a:r>
              <a:rPr lang="en-AU" sz="1000" smtClean="0">
                <a:solidFill>
                  <a:srgbClr val="000000"/>
                </a:solidFill>
                <a:latin typeface="Arial" charset="0"/>
                <a:cs typeface="Arial" charset="0"/>
              </a:rPr>
              <a:t>267	 	  106	 	 33		  11	  5	   2</a:t>
            </a:r>
          </a:p>
        </p:txBody>
      </p:sp>
      <p:cxnSp>
        <p:nvCxnSpPr>
          <p:cNvPr id="200716" name="Straight Connector 184"/>
          <p:cNvCxnSpPr>
            <a:cxnSpLocks noChangeShapeType="1"/>
          </p:cNvCxnSpPr>
          <p:nvPr/>
        </p:nvCxnSpPr>
        <p:spPr bwMode="auto">
          <a:xfrm flipV="1">
            <a:off x="1674813" y="2495550"/>
            <a:ext cx="2233612" cy="0"/>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cxnSp>
      <p:cxnSp>
        <p:nvCxnSpPr>
          <p:cNvPr id="200717" name="Straight Connector 185"/>
          <p:cNvCxnSpPr>
            <a:cxnSpLocks noChangeShapeType="1"/>
          </p:cNvCxnSpPr>
          <p:nvPr/>
        </p:nvCxnSpPr>
        <p:spPr bwMode="auto">
          <a:xfrm>
            <a:off x="3062288" y="2498725"/>
            <a:ext cx="0" cy="2819400"/>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cxnSp>
      <p:cxnSp>
        <p:nvCxnSpPr>
          <p:cNvPr id="200718" name="Straight Connector 186"/>
          <p:cNvCxnSpPr>
            <a:cxnSpLocks noChangeShapeType="1"/>
          </p:cNvCxnSpPr>
          <p:nvPr/>
        </p:nvCxnSpPr>
        <p:spPr bwMode="auto">
          <a:xfrm>
            <a:off x="3902075" y="2501900"/>
            <a:ext cx="0" cy="2819400"/>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cxnSp>
      <p:sp>
        <p:nvSpPr>
          <p:cNvPr id="200719" name="Rectangle 187"/>
          <p:cNvSpPr>
            <a:spLocks noChangeArrowheads="1"/>
          </p:cNvSpPr>
          <p:nvPr/>
        </p:nvSpPr>
        <p:spPr bwMode="auto">
          <a:xfrm>
            <a:off x="4005263" y="4137025"/>
            <a:ext cx="4432300"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fontAlgn="base">
              <a:spcBef>
                <a:spcPct val="0"/>
              </a:spcBef>
              <a:spcAft>
                <a:spcPct val="0"/>
              </a:spcAft>
            </a:pPr>
            <a:r>
              <a:rPr lang="en-AU" sz="1400" b="1" smtClean="0">
                <a:solidFill>
                  <a:srgbClr val="000000"/>
                </a:solidFill>
                <a:latin typeface="Arial" charset="0"/>
                <a:ea typeface="MS PGothic" charset="0"/>
                <a:cs typeface="Arial" charset="0"/>
              </a:rPr>
              <a:t>7.9 month improvement in median PFS in the liver</a:t>
            </a:r>
            <a:endParaRPr lang="en-GB" sz="1400" b="1" smtClean="0">
              <a:solidFill>
                <a:srgbClr val="000000"/>
              </a:solidFill>
              <a:latin typeface="Arial" charset="0"/>
              <a:ea typeface="MS PGothic" charset="0"/>
              <a:cs typeface="Arial" charset="0"/>
            </a:endParaRPr>
          </a:p>
        </p:txBody>
      </p:sp>
      <p:sp>
        <p:nvSpPr>
          <p:cNvPr id="200720" name="Rectangle 188"/>
          <p:cNvSpPr>
            <a:spLocks noChangeArrowheads="1"/>
          </p:cNvSpPr>
          <p:nvPr/>
        </p:nvSpPr>
        <p:spPr bwMode="auto">
          <a:xfrm>
            <a:off x="3994150" y="4622800"/>
            <a:ext cx="4937125"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fontAlgn="base">
              <a:spcBef>
                <a:spcPct val="0"/>
              </a:spcBef>
              <a:spcAft>
                <a:spcPct val="0"/>
              </a:spcAft>
            </a:pPr>
            <a:r>
              <a:rPr lang="en-AU" sz="1400" b="1" smtClean="0">
                <a:solidFill>
                  <a:srgbClr val="000000"/>
                </a:solidFill>
                <a:latin typeface="Arial" charset="0"/>
                <a:ea typeface="MS PGothic" charset="0"/>
                <a:cs typeface="Arial" charset="0"/>
              </a:rPr>
              <a:t>31% reduction in risk of disease progression in the liver</a:t>
            </a:r>
            <a:endParaRPr lang="en-GB" sz="1400" b="1" smtClean="0">
              <a:solidFill>
                <a:srgbClr val="000000"/>
              </a:solidFill>
              <a:latin typeface="Arial" charset="0"/>
              <a:ea typeface="MS PGothic" charset="0"/>
              <a:cs typeface="Arial" charset="0"/>
            </a:endParaRPr>
          </a:p>
        </p:txBody>
      </p:sp>
      <p:sp>
        <p:nvSpPr>
          <p:cNvPr id="200721" name="Rectangle 189"/>
          <p:cNvSpPr>
            <a:spLocks noChangeArrowheads="1"/>
          </p:cNvSpPr>
          <p:nvPr/>
        </p:nvSpPr>
        <p:spPr bwMode="auto">
          <a:xfrm>
            <a:off x="203200" y="6591300"/>
            <a:ext cx="561022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lvl="1" defTabSz="457200" fontAlgn="base">
              <a:spcBef>
                <a:spcPct val="0"/>
              </a:spcBef>
              <a:spcAft>
                <a:spcPct val="0"/>
              </a:spcAft>
            </a:pPr>
            <a:r>
              <a:rPr lang="en-GB" sz="900" smtClean="0">
                <a:solidFill>
                  <a:srgbClr val="000000"/>
                </a:solidFill>
                <a:latin typeface="Arial" charset="0"/>
                <a:ea typeface="MS PGothic" charset="0"/>
                <a:cs typeface="Arial" charset="0"/>
              </a:rPr>
              <a:t>Gibbs P </a:t>
            </a:r>
            <a:r>
              <a:rPr lang="en-GB" sz="900" i="1" smtClean="0">
                <a:solidFill>
                  <a:srgbClr val="000000"/>
                </a:solidFill>
                <a:latin typeface="Arial" charset="0"/>
                <a:ea typeface="MS PGothic" charset="0"/>
                <a:cs typeface="Arial" charset="0"/>
              </a:rPr>
              <a:t>et al. Presented at 2015 ASCO Annual Meeting; J Clin Oncol </a:t>
            </a:r>
            <a:r>
              <a:rPr lang="en-GB" sz="900" smtClean="0">
                <a:solidFill>
                  <a:srgbClr val="000000"/>
                </a:solidFill>
                <a:latin typeface="Arial" charset="0"/>
                <a:ea typeface="MS PGothic" charset="0"/>
                <a:cs typeface="Arial" charset="0"/>
              </a:rPr>
              <a:t>2015; </a:t>
            </a:r>
            <a:r>
              <a:rPr lang="en-GB" sz="900" b="1" smtClean="0">
                <a:solidFill>
                  <a:srgbClr val="000000"/>
                </a:solidFill>
                <a:latin typeface="Arial" charset="0"/>
                <a:ea typeface="MS PGothic" charset="0"/>
                <a:cs typeface="Arial" charset="0"/>
              </a:rPr>
              <a:t>33</a:t>
            </a:r>
            <a:r>
              <a:rPr lang="en-GB" sz="900" smtClean="0">
                <a:solidFill>
                  <a:srgbClr val="000000"/>
                </a:solidFill>
                <a:latin typeface="Arial" charset="0"/>
                <a:ea typeface="MS PGothic" charset="0"/>
                <a:cs typeface="Arial" charset="0"/>
              </a:rPr>
              <a:t> (Suppl): Abs 3502</a:t>
            </a:r>
            <a:r>
              <a:rPr lang="en-GB" sz="900" i="1" smtClean="0">
                <a:solidFill>
                  <a:srgbClr val="000000"/>
                </a:solidFill>
                <a:latin typeface="Arial" charset="0"/>
                <a:ea typeface="MS PGothic" charset="0"/>
                <a:cs typeface="Arial" charset="0"/>
              </a:rPr>
              <a:t>.</a:t>
            </a:r>
            <a:endParaRPr lang="en-GB" sz="900" smtClean="0">
              <a:solidFill>
                <a:srgbClr val="000000"/>
              </a:solidFill>
              <a:latin typeface="Arial" charset="0"/>
              <a:ea typeface="MS PGothic" charset="0"/>
              <a:cs typeface="Arial" charset="0"/>
            </a:endParaRPr>
          </a:p>
        </p:txBody>
      </p:sp>
      <p:sp>
        <p:nvSpPr>
          <p:cNvPr id="200722" name="Rectangle 64"/>
          <p:cNvSpPr>
            <a:spLocks noChangeArrowheads="1"/>
          </p:cNvSpPr>
          <p:nvPr/>
        </p:nvSpPr>
        <p:spPr bwMode="auto">
          <a:xfrm>
            <a:off x="8128000" y="6716713"/>
            <a:ext cx="696913"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GB" sz="600" smtClean="0">
                <a:solidFill>
                  <a:srgbClr val="BFBFBF"/>
                </a:solidFill>
                <a:latin typeface="Arial" charset="0"/>
                <a:ea typeface="MS PGothic" charset="0"/>
                <a:cs typeface="Arial" charset="0"/>
              </a:rPr>
              <a:t>118-EUA-0615</a:t>
            </a:r>
          </a:p>
        </p:txBody>
      </p:sp>
    </p:spTree>
    <p:extLst>
      <p:ext uri="{BB962C8B-B14F-4D97-AF65-F5344CB8AC3E}">
        <p14:creationId xmlns:p14="http://schemas.microsoft.com/office/powerpoint/2010/main" val="786696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AutoShape 3"/>
          <p:cNvSpPr>
            <a:spLocks noChangeAspect="1" noChangeArrowheads="1" noTextEdit="1"/>
          </p:cNvSpPr>
          <p:nvPr/>
        </p:nvSpPr>
        <p:spPr bwMode="auto">
          <a:xfrm>
            <a:off x="1054100" y="841375"/>
            <a:ext cx="7978775" cy="540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a:p>
        </p:txBody>
      </p:sp>
      <p:sp>
        <p:nvSpPr>
          <p:cNvPr id="199682" name="Title 1"/>
          <p:cNvSpPr txBox="1">
            <a:spLocks/>
          </p:cNvSpPr>
          <p:nvPr/>
        </p:nvSpPr>
        <p:spPr bwMode="auto">
          <a:xfrm>
            <a:off x="198438" y="269875"/>
            <a:ext cx="8945562"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2800">
                <a:solidFill>
                  <a:schemeClr val="bg1"/>
                </a:solidFill>
                <a:latin typeface="Calibri" charset="0"/>
                <a:ea typeface="MS PGothic" charset="0"/>
                <a:cs typeface="MS PGothic" charset="0"/>
              </a:defRPr>
            </a:lvl1pPr>
            <a:lvl2pPr marL="742950" indent="-285750" defTabSz="457200" eaLnBrk="0" hangingPunct="0">
              <a:defRPr sz="2800">
                <a:solidFill>
                  <a:schemeClr val="bg1"/>
                </a:solidFill>
                <a:latin typeface="Calibri" charset="0"/>
                <a:ea typeface="MS PGothic" charset="0"/>
                <a:cs typeface="MS PGothic" charset="0"/>
              </a:defRPr>
            </a:lvl2pPr>
            <a:lvl3pPr marL="1143000" indent="-228600" defTabSz="457200" eaLnBrk="0" hangingPunct="0">
              <a:defRPr sz="2800">
                <a:solidFill>
                  <a:schemeClr val="bg1"/>
                </a:solidFill>
                <a:latin typeface="Calibri" charset="0"/>
                <a:ea typeface="MS PGothic" charset="0"/>
                <a:cs typeface="MS PGothic" charset="0"/>
              </a:defRPr>
            </a:lvl3pPr>
            <a:lvl4pPr marL="1600200" indent="-228600" defTabSz="457200" eaLnBrk="0" hangingPunct="0">
              <a:defRPr sz="2800">
                <a:solidFill>
                  <a:schemeClr val="bg1"/>
                </a:solidFill>
                <a:latin typeface="Calibri" charset="0"/>
                <a:ea typeface="MS PGothic" charset="0"/>
                <a:cs typeface="MS PGothic" charset="0"/>
              </a:defRPr>
            </a:lvl4pPr>
            <a:lvl5pPr marL="2057400" indent="-228600" defTabSz="4572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hangingPunct="1">
              <a:spcBef>
                <a:spcPct val="0"/>
              </a:spcBef>
              <a:buFontTx/>
              <a:buNone/>
            </a:pPr>
            <a:r>
              <a:rPr lang="en-US" sz="3000" b="1">
                <a:solidFill>
                  <a:srgbClr val="0C6066"/>
                </a:solidFill>
                <a:latin typeface="Arial" charset="0"/>
                <a:cs typeface="Arial" charset="0"/>
              </a:rPr>
              <a:t>Progression-Free Survival at Any Site</a:t>
            </a:r>
            <a:endParaRPr lang="en-GB" sz="3000" b="1">
              <a:solidFill>
                <a:srgbClr val="0C6066"/>
              </a:solidFill>
              <a:latin typeface="Arial" charset="0"/>
              <a:cs typeface="Arial" charset="0"/>
            </a:endParaRPr>
          </a:p>
        </p:txBody>
      </p:sp>
      <p:grpSp>
        <p:nvGrpSpPr>
          <p:cNvPr id="199683" name="Group 55"/>
          <p:cNvGrpSpPr>
            <a:grpSpLocks/>
          </p:cNvGrpSpPr>
          <p:nvPr/>
        </p:nvGrpSpPr>
        <p:grpSpPr bwMode="auto">
          <a:xfrm>
            <a:off x="4095750" y="1671638"/>
            <a:ext cx="5048250" cy="1482725"/>
            <a:chOff x="3775358" y="1276702"/>
            <a:chExt cx="4978814" cy="1111842"/>
          </a:xfrm>
        </p:grpSpPr>
        <p:grpSp>
          <p:nvGrpSpPr>
            <p:cNvPr id="199729" name="Group 56"/>
            <p:cNvGrpSpPr>
              <a:grpSpLocks/>
            </p:cNvGrpSpPr>
            <p:nvPr/>
          </p:nvGrpSpPr>
          <p:grpSpPr bwMode="auto">
            <a:xfrm>
              <a:off x="4099327" y="1276702"/>
              <a:ext cx="4654845" cy="1111842"/>
              <a:chOff x="3412395" y="1393851"/>
              <a:chExt cx="4654845" cy="1111842"/>
            </a:xfrm>
          </p:grpSpPr>
          <p:sp>
            <p:nvSpPr>
              <p:cNvPr id="199732" name="TextBox 59"/>
              <p:cNvSpPr txBox="1">
                <a:spLocks noChangeArrowheads="1"/>
              </p:cNvSpPr>
              <p:nvPr/>
            </p:nvSpPr>
            <p:spPr bwMode="auto">
              <a:xfrm>
                <a:off x="3412519" y="1393851"/>
                <a:ext cx="4654721" cy="111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1pPr>
                <a:lvl2pPr marL="742950" indent="-285750"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2pPr>
                <a:lvl3pPr marL="1143000" indent="-228600"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3pPr>
                <a:lvl4pPr marL="1600200" indent="-228600"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4pPr>
                <a:lvl5pPr marL="2057400" indent="-228600" defTabSz="457200" eaLnBrk="0" hangingPunct="0">
                  <a:tabLst>
                    <a:tab pos="2147888" algn="l"/>
                    <a:tab pos="2689225" algn="l"/>
                    <a:tab pos="3408363" algn="l"/>
                  </a:tabLst>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tabLst>
                    <a:tab pos="2147888" algn="l"/>
                    <a:tab pos="2689225" algn="l"/>
                    <a:tab pos="3408363" algn="l"/>
                  </a:tabLst>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tabLst>
                    <a:tab pos="2147888" algn="l"/>
                    <a:tab pos="2689225" algn="l"/>
                    <a:tab pos="3408363" algn="l"/>
                  </a:tabLst>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tabLst>
                    <a:tab pos="2147888" algn="l"/>
                    <a:tab pos="2689225" algn="l"/>
                    <a:tab pos="3408363" algn="l"/>
                  </a:tabLst>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tabLst>
                    <a:tab pos="2147888" algn="l"/>
                    <a:tab pos="2689225" algn="l"/>
                    <a:tab pos="3408363" algn="l"/>
                  </a:tabLst>
                  <a:defRPr sz="2800">
                    <a:solidFill>
                      <a:schemeClr val="bg1"/>
                    </a:solidFill>
                    <a:latin typeface="Calibri" charset="0"/>
                    <a:ea typeface="MS PGothic" charset="0"/>
                    <a:cs typeface="MS PGothic" charset="0"/>
                  </a:defRPr>
                </a:lvl9pPr>
              </a:lstStyle>
              <a:p>
                <a:pPr eaLnBrk="1" hangingPunct="1">
                  <a:spcBef>
                    <a:spcPct val="0"/>
                  </a:spcBef>
                  <a:spcAft>
                    <a:spcPts val="200"/>
                  </a:spcAft>
                  <a:buFontTx/>
                  <a:buNone/>
                </a:pPr>
                <a:r>
                  <a:rPr lang="en-AU" sz="1400">
                    <a:solidFill>
                      <a:srgbClr val="000000"/>
                    </a:solidFill>
                    <a:latin typeface="Arial" charset="0"/>
                    <a:cs typeface="Arial" charset="0"/>
                  </a:rPr>
                  <a:t>	</a:t>
                </a:r>
                <a:r>
                  <a:rPr lang="en-AU" sz="1400" b="1">
                    <a:solidFill>
                      <a:srgbClr val="000000"/>
                    </a:solidFill>
                    <a:latin typeface="Arial" charset="0"/>
                    <a:cs typeface="Arial" charset="0"/>
                  </a:rPr>
                  <a:t>n	Events	Median </a:t>
                </a:r>
              </a:p>
              <a:p>
                <a:pPr eaLnBrk="1" hangingPunct="1">
                  <a:spcBef>
                    <a:spcPct val="0"/>
                  </a:spcBef>
                  <a:spcAft>
                    <a:spcPts val="200"/>
                  </a:spcAft>
                  <a:buFontTx/>
                  <a:buNone/>
                </a:pPr>
                <a:r>
                  <a:rPr lang="en-AU" sz="1400">
                    <a:solidFill>
                      <a:srgbClr val="000000"/>
                    </a:solidFill>
                    <a:latin typeface="Arial" charset="0"/>
                    <a:cs typeface="Arial" charset="0"/>
                  </a:rPr>
                  <a:t>FOLFOX (+ bev)	263	225	</a:t>
                </a:r>
                <a:r>
                  <a:rPr lang="en-GB" sz="1400">
                    <a:solidFill>
                      <a:srgbClr val="000000"/>
                    </a:solidFill>
                    <a:latin typeface="Arial" charset="0"/>
                    <a:cs typeface="Arial" charset="0"/>
                  </a:rPr>
                  <a:t>10.2 months</a:t>
                </a:r>
              </a:p>
              <a:p>
                <a:pPr eaLnBrk="1" hangingPunct="1">
                  <a:spcBef>
                    <a:spcPct val="0"/>
                  </a:spcBef>
                  <a:spcAft>
                    <a:spcPts val="200"/>
                  </a:spcAft>
                  <a:buFontTx/>
                  <a:buNone/>
                </a:pPr>
                <a:r>
                  <a:rPr lang="en-AU" sz="1400">
                    <a:solidFill>
                      <a:srgbClr val="000000"/>
                    </a:solidFill>
                    <a:latin typeface="Arial" charset="0"/>
                    <a:cs typeface="Arial" charset="0"/>
                  </a:rPr>
                  <a:t>FOLFOX (+ bev) + SIRT	267	217	10.7 </a:t>
                </a:r>
                <a:r>
                  <a:rPr lang="en-GB" sz="1400">
                    <a:solidFill>
                      <a:srgbClr val="000000"/>
                    </a:solidFill>
                    <a:latin typeface="Arial" charset="0"/>
                    <a:cs typeface="Arial" charset="0"/>
                  </a:rPr>
                  <a:t>months</a:t>
                </a:r>
                <a:endParaRPr lang="en-AU" sz="1400">
                  <a:solidFill>
                    <a:srgbClr val="000000"/>
                  </a:solidFill>
                  <a:latin typeface="Arial" charset="0"/>
                  <a:cs typeface="Arial" charset="0"/>
                </a:endParaRPr>
              </a:p>
              <a:p>
                <a:pPr eaLnBrk="1" hangingPunct="1">
                  <a:spcBef>
                    <a:spcPct val="0"/>
                  </a:spcBef>
                  <a:spcAft>
                    <a:spcPts val="200"/>
                  </a:spcAft>
                  <a:buFontTx/>
                  <a:buNone/>
                </a:pPr>
                <a:endParaRPr lang="en-AU" sz="1200">
                  <a:solidFill>
                    <a:srgbClr val="000000"/>
                  </a:solidFill>
                  <a:latin typeface="Arial" charset="0"/>
                  <a:cs typeface="Arial" charset="0"/>
                </a:endParaRPr>
              </a:p>
              <a:p>
                <a:pPr eaLnBrk="1" hangingPunct="1">
                  <a:spcBef>
                    <a:spcPct val="0"/>
                  </a:spcBef>
                  <a:spcAft>
                    <a:spcPts val="200"/>
                  </a:spcAft>
                  <a:buFontTx/>
                  <a:buNone/>
                </a:pPr>
                <a:r>
                  <a:rPr lang="en-AU" sz="1400">
                    <a:solidFill>
                      <a:srgbClr val="000000"/>
                    </a:solidFill>
                    <a:latin typeface="Arial" charset="0"/>
                    <a:cs typeface="Arial" charset="0"/>
                  </a:rPr>
                  <a:t>                            </a:t>
                </a:r>
                <a:r>
                  <a:rPr lang="en-AU" sz="1400" b="1">
                    <a:solidFill>
                      <a:srgbClr val="000000"/>
                    </a:solidFill>
                    <a:latin typeface="Arial" charset="0"/>
                    <a:cs typeface="Arial" charset="0"/>
                  </a:rPr>
                  <a:t>HR: 0.93 </a:t>
                </a:r>
                <a:r>
                  <a:rPr lang="en-GB" sz="1400">
                    <a:solidFill>
                      <a:srgbClr val="000000"/>
                    </a:solidFill>
                    <a:latin typeface="Arial" charset="0"/>
                    <a:cs typeface="Arial" charset="0"/>
                  </a:rPr>
                  <a:t>(95% CI: 0.77–1.12)</a:t>
                </a:r>
                <a:r>
                  <a:rPr lang="en-AU" sz="1400">
                    <a:solidFill>
                      <a:srgbClr val="000000"/>
                    </a:solidFill>
                    <a:latin typeface="Arial" charset="0"/>
                    <a:cs typeface="Arial" charset="0"/>
                  </a:rPr>
                  <a:t>, </a:t>
                </a:r>
                <a:r>
                  <a:rPr lang="en-AU" sz="1400" b="1" i="1">
                    <a:solidFill>
                      <a:srgbClr val="000000"/>
                    </a:solidFill>
                    <a:latin typeface="Arial" charset="0"/>
                    <a:cs typeface="Arial" charset="0"/>
                  </a:rPr>
                  <a:t>p</a:t>
                </a:r>
                <a:r>
                  <a:rPr lang="en-AU" sz="1400" b="1">
                    <a:solidFill>
                      <a:srgbClr val="000000"/>
                    </a:solidFill>
                    <a:latin typeface="Arial" charset="0"/>
                    <a:cs typeface="Arial" charset="0"/>
                  </a:rPr>
                  <a:t>=0.43</a:t>
                </a:r>
                <a:endParaRPr lang="en-GB" sz="1600" b="1">
                  <a:solidFill>
                    <a:srgbClr val="000000"/>
                  </a:solidFill>
                  <a:latin typeface="Arial" charset="0"/>
                  <a:cs typeface="Arial" charset="0"/>
                </a:endParaRPr>
              </a:p>
              <a:p>
                <a:pPr eaLnBrk="1" hangingPunct="1">
                  <a:spcBef>
                    <a:spcPct val="0"/>
                  </a:spcBef>
                  <a:spcAft>
                    <a:spcPts val="200"/>
                  </a:spcAft>
                  <a:buFontTx/>
                  <a:buNone/>
                </a:pPr>
                <a:endParaRPr lang="en-AU" sz="1400" b="1">
                  <a:solidFill>
                    <a:srgbClr val="000000"/>
                  </a:solidFill>
                  <a:latin typeface="Arial" charset="0"/>
                  <a:cs typeface="Arial" charset="0"/>
                </a:endParaRPr>
              </a:p>
            </p:txBody>
          </p:sp>
          <p:sp>
            <p:nvSpPr>
              <p:cNvPr id="61" name="Rectangle 60"/>
              <p:cNvSpPr/>
              <p:nvPr/>
            </p:nvSpPr>
            <p:spPr>
              <a:xfrm>
                <a:off x="7719662" y="1755735"/>
                <a:ext cx="183183" cy="253557"/>
              </a:xfrm>
              <a:prstGeom prst="rect">
                <a:avLst/>
              </a:prstGeom>
            </p:spPr>
            <p:txBody>
              <a:bodyPr wrap="none">
                <a:spAutoFit/>
              </a:bodyPr>
              <a:lstStyle/>
              <a:p>
                <a:pPr defTabSz="457200" fontAlgn="auto">
                  <a:spcBef>
                    <a:spcPts val="0"/>
                  </a:spcBef>
                  <a:spcAft>
                    <a:spcPts val="0"/>
                  </a:spcAft>
                  <a:buFontTx/>
                  <a:buNone/>
                  <a:defRPr/>
                </a:pPr>
                <a:endParaRPr lang="en-GB" sz="1600" kern="0" dirty="0">
                  <a:solidFill>
                    <a:srgbClr val="000000"/>
                  </a:solidFill>
                  <a:latin typeface="Arial"/>
                </a:endParaRPr>
              </a:p>
            </p:txBody>
          </p:sp>
        </p:grpSp>
        <p:cxnSp>
          <p:nvCxnSpPr>
            <p:cNvPr id="199730" name="Straight Connector 57"/>
            <p:cNvCxnSpPr>
              <a:cxnSpLocks noChangeShapeType="1"/>
            </p:cNvCxnSpPr>
            <p:nvPr/>
          </p:nvCxnSpPr>
          <p:spPr bwMode="auto">
            <a:xfrm>
              <a:off x="3775358" y="1749763"/>
              <a:ext cx="333112" cy="0"/>
            </a:xfrm>
            <a:prstGeom prst="line">
              <a:avLst/>
            </a:prstGeom>
            <a:noFill/>
            <a:ln w="25400">
              <a:solidFill>
                <a:srgbClr val="4FA735"/>
              </a:solidFill>
              <a:round/>
              <a:headEnd/>
              <a:tailEnd/>
            </a:ln>
            <a:extLst>
              <a:ext uri="{909E8E84-426E-40dd-AFC4-6F175D3DCCD1}">
                <a14:hiddenFill xmlns="" xmlns:a14="http://schemas.microsoft.com/office/drawing/2010/main">
                  <a:noFill/>
                </a14:hiddenFill>
              </a:ext>
            </a:extLst>
          </p:spPr>
        </p:cxnSp>
        <p:cxnSp>
          <p:nvCxnSpPr>
            <p:cNvPr id="199731" name="Straight Connector 58"/>
            <p:cNvCxnSpPr>
              <a:cxnSpLocks noChangeShapeType="1"/>
            </p:cNvCxnSpPr>
            <p:nvPr/>
          </p:nvCxnSpPr>
          <p:spPr bwMode="auto">
            <a:xfrm>
              <a:off x="3775358" y="1562207"/>
              <a:ext cx="333112" cy="0"/>
            </a:xfrm>
            <a:prstGeom prst="line">
              <a:avLst/>
            </a:prstGeom>
            <a:noFill/>
            <a:ln w="25400">
              <a:solidFill>
                <a:srgbClr val="0000FF"/>
              </a:solidFill>
              <a:round/>
              <a:headEnd/>
              <a:tailEnd/>
            </a:ln>
            <a:extLst>
              <a:ext uri="{909E8E84-426E-40dd-AFC4-6F175D3DCCD1}">
                <a14:hiddenFill xmlns="" xmlns:a14="http://schemas.microsoft.com/office/drawing/2010/main">
                  <a:noFill/>
                </a14:hiddenFill>
              </a:ext>
            </a:extLst>
          </p:spPr>
        </p:cxnSp>
      </p:grpSp>
      <p:grpSp>
        <p:nvGrpSpPr>
          <p:cNvPr id="199684" name="Group 61"/>
          <p:cNvGrpSpPr>
            <a:grpSpLocks/>
          </p:cNvGrpSpPr>
          <p:nvPr/>
        </p:nvGrpSpPr>
        <p:grpSpPr bwMode="auto">
          <a:xfrm>
            <a:off x="1635125" y="1389063"/>
            <a:ext cx="63500" cy="3938587"/>
            <a:chOff x="1658938" y="1042239"/>
            <a:chExt cx="38100" cy="2953761"/>
          </a:xfrm>
        </p:grpSpPr>
        <p:sp>
          <p:nvSpPr>
            <p:cNvPr id="199723" name="Line 143"/>
            <p:cNvSpPr>
              <a:spLocks noChangeShapeType="1"/>
            </p:cNvSpPr>
            <p:nvPr/>
          </p:nvSpPr>
          <p:spPr bwMode="auto">
            <a:xfrm flipV="1">
              <a:off x="1697038" y="1043429"/>
              <a:ext cx="0" cy="2952571"/>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24" name="Line 145"/>
            <p:cNvSpPr>
              <a:spLocks noChangeShapeType="1"/>
            </p:cNvSpPr>
            <p:nvPr/>
          </p:nvSpPr>
          <p:spPr bwMode="auto">
            <a:xfrm flipH="1">
              <a:off x="1658938" y="3949569"/>
              <a:ext cx="381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25" name="Line 146"/>
            <p:cNvSpPr>
              <a:spLocks noChangeShapeType="1"/>
            </p:cNvSpPr>
            <p:nvPr/>
          </p:nvSpPr>
          <p:spPr bwMode="auto">
            <a:xfrm flipH="1">
              <a:off x="1658938" y="3222141"/>
              <a:ext cx="381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26" name="Line 147"/>
            <p:cNvSpPr>
              <a:spLocks noChangeShapeType="1"/>
            </p:cNvSpPr>
            <p:nvPr/>
          </p:nvSpPr>
          <p:spPr bwMode="auto">
            <a:xfrm flipH="1">
              <a:off x="1658938" y="2495904"/>
              <a:ext cx="381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27" name="Line 148"/>
            <p:cNvSpPr>
              <a:spLocks noChangeShapeType="1"/>
            </p:cNvSpPr>
            <p:nvPr/>
          </p:nvSpPr>
          <p:spPr bwMode="auto">
            <a:xfrm flipH="1">
              <a:off x="1658938" y="1768476"/>
              <a:ext cx="381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28" name="Line 149"/>
            <p:cNvSpPr>
              <a:spLocks noChangeShapeType="1"/>
            </p:cNvSpPr>
            <p:nvPr/>
          </p:nvSpPr>
          <p:spPr bwMode="auto">
            <a:xfrm flipH="1">
              <a:off x="1658938" y="1042239"/>
              <a:ext cx="38100"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grpSp>
      <p:grpSp>
        <p:nvGrpSpPr>
          <p:cNvPr id="199685" name="Group 68"/>
          <p:cNvGrpSpPr>
            <a:grpSpLocks/>
          </p:cNvGrpSpPr>
          <p:nvPr/>
        </p:nvGrpSpPr>
        <p:grpSpPr bwMode="auto">
          <a:xfrm>
            <a:off x="1233488" y="1271588"/>
            <a:ext cx="298450" cy="4048125"/>
            <a:chOff x="1207132" y="953656"/>
            <a:chExt cx="298159" cy="3036503"/>
          </a:xfrm>
        </p:grpSpPr>
        <p:sp>
          <p:nvSpPr>
            <p:cNvPr id="70" name="Rectangle 150"/>
            <p:cNvSpPr>
              <a:spLocks noChangeArrowheads="1"/>
            </p:cNvSpPr>
            <p:nvPr/>
          </p:nvSpPr>
          <p:spPr bwMode="auto">
            <a:xfrm>
              <a:off x="1207132" y="3852028"/>
              <a:ext cx="298159" cy="138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0.00</a:t>
              </a:r>
              <a:endParaRPr lang="en-US" altLang="en-US" sz="4400" kern="0" dirty="0" smtClean="0">
                <a:solidFill>
                  <a:srgbClr val="000000"/>
                </a:solidFill>
              </a:endParaRPr>
            </a:p>
          </p:txBody>
        </p:sp>
        <p:sp>
          <p:nvSpPr>
            <p:cNvPr id="71" name="Rectangle 151"/>
            <p:cNvSpPr>
              <a:spLocks noChangeArrowheads="1"/>
            </p:cNvSpPr>
            <p:nvPr/>
          </p:nvSpPr>
          <p:spPr bwMode="auto">
            <a:xfrm>
              <a:off x="1207132" y="3136365"/>
              <a:ext cx="298159" cy="138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0.25</a:t>
              </a:r>
              <a:endParaRPr lang="en-US" altLang="en-US" sz="4400" kern="0" dirty="0" smtClean="0">
                <a:solidFill>
                  <a:srgbClr val="000000"/>
                </a:solidFill>
              </a:endParaRPr>
            </a:p>
          </p:txBody>
        </p:sp>
        <p:sp>
          <p:nvSpPr>
            <p:cNvPr id="72" name="Rectangle 152"/>
            <p:cNvSpPr>
              <a:spLocks noChangeArrowheads="1"/>
            </p:cNvSpPr>
            <p:nvPr/>
          </p:nvSpPr>
          <p:spPr bwMode="auto">
            <a:xfrm>
              <a:off x="1207132" y="2406414"/>
              <a:ext cx="298159" cy="138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0.50</a:t>
              </a:r>
              <a:endParaRPr lang="en-US" altLang="en-US" sz="4400" kern="0" dirty="0" smtClean="0">
                <a:solidFill>
                  <a:srgbClr val="000000"/>
                </a:solidFill>
              </a:endParaRPr>
            </a:p>
          </p:txBody>
        </p:sp>
        <p:sp>
          <p:nvSpPr>
            <p:cNvPr id="73" name="Rectangle 153"/>
            <p:cNvSpPr>
              <a:spLocks noChangeArrowheads="1"/>
            </p:cNvSpPr>
            <p:nvPr/>
          </p:nvSpPr>
          <p:spPr bwMode="auto">
            <a:xfrm>
              <a:off x="1207132" y="1682417"/>
              <a:ext cx="298159" cy="138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0.75</a:t>
              </a:r>
              <a:endParaRPr lang="en-US" altLang="en-US" sz="4400" kern="0" dirty="0" smtClean="0">
                <a:solidFill>
                  <a:srgbClr val="000000"/>
                </a:solidFill>
              </a:endParaRPr>
            </a:p>
          </p:txBody>
        </p:sp>
        <p:sp>
          <p:nvSpPr>
            <p:cNvPr id="74" name="Rectangle 154"/>
            <p:cNvSpPr>
              <a:spLocks noChangeArrowheads="1"/>
            </p:cNvSpPr>
            <p:nvPr/>
          </p:nvSpPr>
          <p:spPr bwMode="auto">
            <a:xfrm>
              <a:off x="1207132" y="953656"/>
              <a:ext cx="298159" cy="138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1.00</a:t>
              </a:r>
              <a:endParaRPr lang="en-US" altLang="en-US" sz="4400" kern="0" dirty="0" smtClean="0">
                <a:solidFill>
                  <a:srgbClr val="000000"/>
                </a:solidFill>
              </a:endParaRPr>
            </a:p>
          </p:txBody>
        </p:sp>
      </p:grpSp>
      <p:grpSp>
        <p:nvGrpSpPr>
          <p:cNvPr id="199686" name="Group 74"/>
          <p:cNvGrpSpPr>
            <a:grpSpLocks/>
          </p:cNvGrpSpPr>
          <p:nvPr/>
        </p:nvGrpSpPr>
        <p:grpSpPr bwMode="auto">
          <a:xfrm>
            <a:off x="1711325" y="5432425"/>
            <a:ext cx="6307138" cy="184150"/>
            <a:chOff x="1711643" y="4074364"/>
            <a:chExt cx="6307193" cy="138500"/>
          </a:xfrm>
        </p:grpSpPr>
        <p:sp>
          <p:nvSpPr>
            <p:cNvPr id="76" name="Rectangle 165"/>
            <p:cNvSpPr>
              <a:spLocks noChangeArrowheads="1"/>
            </p:cNvSpPr>
            <p:nvPr/>
          </p:nvSpPr>
          <p:spPr bwMode="auto">
            <a:xfrm>
              <a:off x="1711643" y="4074364"/>
              <a:ext cx="85726"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0</a:t>
              </a:r>
              <a:endParaRPr lang="en-US" altLang="en-US" sz="4400" kern="0" dirty="0" smtClean="0">
                <a:solidFill>
                  <a:srgbClr val="000000"/>
                </a:solidFill>
              </a:endParaRPr>
            </a:p>
          </p:txBody>
        </p:sp>
        <p:sp>
          <p:nvSpPr>
            <p:cNvPr id="77" name="Rectangle 166"/>
            <p:cNvSpPr>
              <a:spLocks noChangeArrowheads="1"/>
            </p:cNvSpPr>
            <p:nvPr/>
          </p:nvSpPr>
          <p:spPr bwMode="auto">
            <a:xfrm>
              <a:off x="2907041" y="4074364"/>
              <a:ext cx="169863"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12</a:t>
              </a:r>
              <a:endParaRPr lang="en-US" altLang="en-US" sz="4400" kern="0" dirty="0" smtClean="0">
                <a:solidFill>
                  <a:srgbClr val="000000"/>
                </a:solidFill>
              </a:endParaRPr>
            </a:p>
          </p:txBody>
        </p:sp>
        <p:sp>
          <p:nvSpPr>
            <p:cNvPr id="78" name="Rectangle 167"/>
            <p:cNvSpPr>
              <a:spLocks noChangeArrowheads="1"/>
            </p:cNvSpPr>
            <p:nvPr/>
          </p:nvSpPr>
          <p:spPr bwMode="auto">
            <a:xfrm>
              <a:off x="4142127" y="4074364"/>
              <a:ext cx="169863"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24</a:t>
              </a:r>
              <a:endParaRPr lang="en-US" altLang="en-US" sz="4400" kern="0" dirty="0" smtClean="0">
                <a:solidFill>
                  <a:srgbClr val="000000"/>
                </a:solidFill>
              </a:endParaRPr>
            </a:p>
          </p:txBody>
        </p:sp>
        <p:sp>
          <p:nvSpPr>
            <p:cNvPr id="79" name="Rectangle 168"/>
            <p:cNvSpPr>
              <a:spLocks noChangeArrowheads="1"/>
            </p:cNvSpPr>
            <p:nvPr/>
          </p:nvSpPr>
          <p:spPr bwMode="auto">
            <a:xfrm>
              <a:off x="5377213" y="4074364"/>
              <a:ext cx="169863"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36</a:t>
              </a:r>
              <a:endParaRPr lang="en-US" altLang="en-US" sz="4400" kern="0" dirty="0" smtClean="0">
                <a:solidFill>
                  <a:srgbClr val="000000"/>
                </a:solidFill>
              </a:endParaRPr>
            </a:p>
          </p:txBody>
        </p:sp>
        <p:sp>
          <p:nvSpPr>
            <p:cNvPr id="80" name="Rectangle 169"/>
            <p:cNvSpPr>
              <a:spLocks noChangeArrowheads="1"/>
            </p:cNvSpPr>
            <p:nvPr/>
          </p:nvSpPr>
          <p:spPr bwMode="auto">
            <a:xfrm>
              <a:off x="6613886" y="4074364"/>
              <a:ext cx="169864"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48</a:t>
              </a:r>
              <a:endParaRPr lang="en-US" altLang="en-US" sz="4400" kern="0" dirty="0" smtClean="0">
                <a:solidFill>
                  <a:srgbClr val="000000"/>
                </a:solidFill>
              </a:endParaRPr>
            </a:p>
          </p:txBody>
        </p:sp>
        <p:sp>
          <p:nvSpPr>
            <p:cNvPr id="81" name="Rectangle 171"/>
            <p:cNvSpPr>
              <a:spLocks noChangeArrowheads="1"/>
            </p:cNvSpPr>
            <p:nvPr/>
          </p:nvSpPr>
          <p:spPr bwMode="auto">
            <a:xfrm>
              <a:off x="7848972" y="4074364"/>
              <a:ext cx="169864" cy="1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buFontTx/>
                <a:buNone/>
                <a:defRPr/>
              </a:pPr>
              <a:r>
                <a:rPr lang="en-US" altLang="en-US" sz="1200" kern="0" dirty="0" smtClean="0">
                  <a:solidFill>
                    <a:srgbClr val="000000"/>
                  </a:solidFill>
                </a:rPr>
                <a:t>60</a:t>
              </a:r>
              <a:endParaRPr lang="en-US" altLang="en-US" sz="4400" kern="0" dirty="0" smtClean="0">
                <a:solidFill>
                  <a:srgbClr val="000000"/>
                </a:solidFill>
              </a:endParaRPr>
            </a:p>
          </p:txBody>
        </p:sp>
      </p:grpSp>
      <p:sp>
        <p:nvSpPr>
          <p:cNvPr id="82" name="Rectangle 81"/>
          <p:cNvSpPr/>
          <p:nvPr/>
        </p:nvSpPr>
        <p:spPr>
          <a:xfrm>
            <a:off x="7939088" y="5035550"/>
            <a:ext cx="919162" cy="239713"/>
          </a:xfrm>
          <a:prstGeom prst="rect">
            <a:avLst/>
          </a:prstGeom>
          <a:solidFill>
            <a:sysClr val="window" lastClr="FFFFFF"/>
          </a:solidFill>
          <a:ln w="9525" cap="flat" cmpd="sng" algn="ctr">
            <a:solidFill>
              <a:sysClr val="window" lastClr="FFFFFF"/>
            </a:solidFill>
            <a:prstDash val="solid"/>
          </a:ln>
          <a:effectLst/>
        </p:spPr>
        <p:txBody>
          <a:bodyPr anchor="ctr"/>
          <a:lstStyle/>
          <a:p>
            <a:pPr algn="ctr" defTabSz="457200" fontAlgn="auto">
              <a:spcBef>
                <a:spcPts val="0"/>
              </a:spcBef>
              <a:spcAft>
                <a:spcPts val="0"/>
              </a:spcAft>
              <a:buFontTx/>
              <a:buNone/>
              <a:defRPr/>
            </a:pPr>
            <a:endParaRPr lang="en-GB" sz="1800" kern="0" dirty="0">
              <a:solidFill>
                <a:prstClr val="white"/>
              </a:solidFill>
              <a:latin typeface="Arial"/>
            </a:endParaRPr>
          </a:p>
        </p:txBody>
      </p:sp>
      <p:sp>
        <p:nvSpPr>
          <p:cNvPr id="83" name="TextBox 82"/>
          <p:cNvSpPr txBox="1"/>
          <p:nvPr/>
        </p:nvSpPr>
        <p:spPr>
          <a:xfrm rot="16200000">
            <a:off x="-297656" y="3178969"/>
            <a:ext cx="2541587" cy="307975"/>
          </a:xfrm>
          <a:prstGeom prst="rect">
            <a:avLst/>
          </a:prstGeom>
          <a:solidFill>
            <a:sysClr val="window" lastClr="FFFFFF"/>
          </a:solidFill>
        </p:spPr>
        <p:txBody>
          <a:bodyPr wrap="none">
            <a:spAutoFit/>
          </a:bodyPr>
          <a:lstStyle/>
          <a:p>
            <a:pPr algn="ctr" defTabSz="457200" fontAlgn="auto">
              <a:spcBef>
                <a:spcPts val="0"/>
              </a:spcBef>
              <a:spcAft>
                <a:spcPts val="0"/>
              </a:spcAft>
              <a:buFontTx/>
              <a:buNone/>
              <a:defRPr/>
            </a:pPr>
            <a:r>
              <a:rPr lang="en-GB" sz="1400" b="1" kern="0" dirty="0">
                <a:solidFill>
                  <a:srgbClr val="000000"/>
                </a:solidFill>
                <a:latin typeface="Arial"/>
              </a:rPr>
              <a:t>Proportion Not Progressing</a:t>
            </a:r>
          </a:p>
        </p:txBody>
      </p:sp>
      <p:sp>
        <p:nvSpPr>
          <p:cNvPr id="199689" name="TextBox 83"/>
          <p:cNvSpPr txBox="1">
            <a:spLocks noChangeArrowheads="1"/>
          </p:cNvSpPr>
          <p:nvPr/>
        </p:nvSpPr>
        <p:spPr bwMode="auto">
          <a:xfrm>
            <a:off x="3248025" y="5632450"/>
            <a:ext cx="31956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bg1"/>
                </a:solidFill>
                <a:latin typeface="Calibri" charset="0"/>
                <a:ea typeface="MS PGothic" charset="0"/>
                <a:cs typeface="MS PGothic" charset="0"/>
              </a:defRPr>
            </a:lvl1pPr>
            <a:lvl2pPr marL="742950" indent="-285750" defTabSz="457200" eaLnBrk="0" hangingPunct="0">
              <a:defRPr sz="2800">
                <a:solidFill>
                  <a:schemeClr val="bg1"/>
                </a:solidFill>
                <a:latin typeface="Calibri" charset="0"/>
                <a:ea typeface="MS PGothic" charset="0"/>
                <a:cs typeface="MS PGothic" charset="0"/>
              </a:defRPr>
            </a:lvl2pPr>
            <a:lvl3pPr marL="1143000" indent="-228600" defTabSz="457200" eaLnBrk="0" hangingPunct="0">
              <a:defRPr sz="2800">
                <a:solidFill>
                  <a:schemeClr val="bg1"/>
                </a:solidFill>
                <a:latin typeface="Calibri" charset="0"/>
                <a:ea typeface="MS PGothic" charset="0"/>
                <a:cs typeface="MS PGothic" charset="0"/>
              </a:defRPr>
            </a:lvl3pPr>
            <a:lvl4pPr marL="1600200" indent="-228600" defTabSz="457200" eaLnBrk="0" hangingPunct="0">
              <a:defRPr sz="2800">
                <a:solidFill>
                  <a:schemeClr val="bg1"/>
                </a:solidFill>
                <a:latin typeface="Calibri" charset="0"/>
                <a:ea typeface="MS PGothic" charset="0"/>
                <a:cs typeface="MS PGothic" charset="0"/>
              </a:defRPr>
            </a:lvl4pPr>
            <a:lvl5pPr marL="2057400" indent="-228600" defTabSz="4572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hangingPunct="1">
              <a:spcBef>
                <a:spcPct val="0"/>
              </a:spcBef>
              <a:buFontTx/>
              <a:buNone/>
            </a:pPr>
            <a:r>
              <a:rPr lang="en-GB" sz="1400" b="1">
                <a:solidFill>
                  <a:srgbClr val="000000"/>
                </a:solidFill>
                <a:latin typeface="Arial" charset="0"/>
                <a:cs typeface="Arial" charset="0"/>
              </a:rPr>
              <a:t>Time from Randomization (months)</a:t>
            </a:r>
          </a:p>
        </p:txBody>
      </p:sp>
      <p:grpSp>
        <p:nvGrpSpPr>
          <p:cNvPr id="199690" name="Group 84"/>
          <p:cNvGrpSpPr>
            <a:grpSpLocks/>
          </p:cNvGrpSpPr>
          <p:nvPr/>
        </p:nvGrpSpPr>
        <p:grpSpPr bwMode="auto">
          <a:xfrm>
            <a:off x="1697038" y="5316538"/>
            <a:ext cx="6232525" cy="87312"/>
            <a:chOff x="1697038" y="3996576"/>
            <a:chExt cx="6232525" cy="36513"/>
          </a:xfrm>
        </p:grpSpPr>
        <p:sp>
          <p:nvSpPr>
            <p:cNvPr id="199700" name="Line 155"/>
            <p:cNvSpPr>
              <a:spLocks noChangeShapeType="1"/>
            </p:cNvSpPr>
            <p:nvPr/>
          </p:nvSpPr>
          <p:spPr bwMode="auto">
            <a:xfrm>
              <a:off x="1697038" y="3996576"/>
              <a:ext cx="6227762" cy="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1" name="Line 157"/>
            <p:cNvSpPr>
              <a:spLocks noChangeShapeType="1"/>
            </p:cNvSpPr>
            <p:nvPr/>
          </p:nvSpPr>
          <p:spPr bwMode="auto">
            <a:xfrm>
              <a:off x="1760538"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2" name="Line 158"/>
            <p:cNvSpPr>
              <a:spLocks noChangeShapeType="1"/>
            </p:cNvSpPr>
            <p:nvPr/>
          </p:nvSpPr>
          <p:spPr bwMode="auto">
            <a:xfrm>
              <a:off x="2378075"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3" name="Line 159"/>
            <p:cNvSpPr>
              <a:spLocks noChangeShapeType="1"/>
            </p:cNvSpPr>
            <p:nvPr/>
          </p:nvSpPr>
          <p:spPr bwMode="auto">
            <a:xfrm>
              <a:off x="6078538"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4" name="Line 160"/>
            <p:cNvSpPr>
              <a:spLocks noChangeShapeType="1"/>
            </p:cNvSpPr>
            <p:nvPr/>
          </p:nvSpPr>
          <p:spPr bwMode="auto">
            <a:xfrm>
              <a:off x="6696075"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5" name="Line 161"/>
            <p:cNvSpPr>
              <a:spLocks noChangeShapeType="1"/>
            </p:cNvSpPr>
            <p:nvPr/>
          </p:nvSpPr>
          <p:spPr bwMode="auto">
            <a:xfrm>
              <a:off x="7312025"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6" name="Line 163"/>
            <p:cNvSpPr>
              <a:spLocks noChangeShapeType="1"/>
            </p:cNvSpPr>
            <p:nvPr/>
          </p:nvSpPr>
          <p:spPr bwMode="auto">
            <a:xfrm>
              <a:off x="7929563"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7" name="Line 158"/>
            <p:cNvSpPr>
              <a:spLocks noChangeShapeType="1"/>
            </p:cNvSpPr>
            <p:nvPr/>
          </p:nvSpPr>
          <p:spPr bwMode="auto">
            <a:xfrm>
              <a:off x="2994025"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8" name="Line 158"/>
            <p:cNvSpPr>
              <a:spLocks noChangeShapeType="1"/>
            </p:cNvSpPr>
            <p:nvPr/>
          </p:nvSpPr>
          <p:spPr bwMode="auto">
            <a:xfrm>
              <a:off x="4227513"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09" name="Line 158"/>
            <p:cNvSpPr>
              <a:spLocks noChangeShapeType="1"/>
            </p:cNvSpPr>
            <p:nvPr/>
          </p:nvSpPr>
          <p:spPr bwMode="auto">
            <a:xfrm>
              <a:off x="5462588"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10" name="Line 158"/>
            <p:cNvSpPr>
              <a:spLocks noChangeShapeType="1"/>
            </p:cNvSpPr>
            <p:nvPr/>
          </p:nvSpPr>
          <p:spPr bwMode="auto">
            <a:xfrm>
              <a:off x="3611563"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99711" name="Line 158"/>
            <p:cNvSpPr>
              <a:spLocks noChangeShapeType="1"/>
            </p:cNvSpPr>
            <p:nvPr/>
          </p:nvSpPr>
          <p:spPr bwMode="auto">
            <a:xfrm>
              <a:off x="4845050" y="3996576"/>
              <a:ext cx="0" cy="36513"/>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de-DE"/>
            </a:p>
          </p:txBody>
        </p:sp>
      </p:grpSp>
      <p:grpSp>
        <p:nvGrpSpPr>
          <p:cNvPr id="199691" name="Group 97"/>
          <p:cNvGrpSpPr>
            <a:grpSpLocks/>
          </p:cNvGrpSpPr>
          <p:nvPr/>
        </p:nvGrpSpPr>
        <p:grpSpPr bwMode="auto">
          <a:xfrm>
            <a:off x="1754188" y="1387475"/>
            <a:ext cx="6178550" cy="3821113"/>
            <a:chOff x="1754188" y="1050925"/>
            <a:chExt cx="6178550" cy="2865438"/>
          </a:xfrm>
        </p:grpSpPr>
        <p:sp>
          <p:nvSpPr>
            <p:cNvPr id="199698" name="Freeform 190"/>
            <p:cNvSpPr>
              <a:spLocks/>
            </p:cNvSpPr>
            <p:nvPr/>
          </p:nvSpPr>
          <p:spPr bwMode="auto">
            <a:xfrm flipV="1">
              <a:off x="1754188" y="1050925"/>
              <a:ext cx="5491162" cy="2865438"/>
            </a:xfrm>
            <a:custGeom>
              <a:avLst/>
              <a:gdLst>
                <a:gd name="T0" fmla="*/ 2147483647 w 4373"/>
                <a:gd name="T1" fmla="*/ 2147483647 h 3481"/>
                <a:gd name="T2" fmla="*/ 2147483647 w 4373"/>
                <a:gd name="T3" fmla="*/ 2147483647 h 3481"/>
                <a:gd name="T4" fmla="*/ 2147483647 w 4373"/>
                <a:gd name="T5" fmla="*/ 2147483647 h 3481"/>
                <a:gd name="T6" fmla="*/ 2147483647 w 4373"/>
                <a:gd name="T7" fmla="*/ 2147483647 h 3481"/>
                <a:gd name="T8" fmla="*/ 2147483647 w 4373"/>
                <a:gd name="T9" fmla="*/ 2147483647 h 3481"/>
                <a:gd name="T10" fmla="*/ 2147483647 w 4373"/>
                <a:gd name="T11" fmla="*/ 2147483647 h 3481"/>
                <a:gd name="T12" fmla="*/ 2147483647 w 4373"/>
                <a:gd name="T13" fmla="*/ 2147483647 h 3481"/>
                <a:gd name="T14" fmla="*/ 2147483647 w 4373"/>
                <a:gd name="T15" fmla="*/ 2147483647 h 3481"/>
                <a:gd name="T16" fmla="*/ 2147483647 w 4373"/>
                <a:gd name="T17" fmla="*/ 2147483647 h 3481"/>
                <a:gd name="T18" fmla="*/ 2147483647 w 4373"/>
                <a:gd name="T19" fmla="*/ 2147483647 h 3481"/>
                <a:gd name="T20" fmla="*/ 2147483647 w 4373"/>
                <a:gd name="T21" fmla="*/ 2147483647 h 3481"/>
                <a:gd name="T22" fmla="*/ 2147483647 w 4373"/>
                <a:gd name="T23" fmla="*/ 2147483647 h 3481"/>
                <a:gd name="T24" fmla="*/ 2147483647 w 4373"/>
                <a:gd name="T25" fmla="*/ 2147483647 h 3481"/>
                <a:gd name="T26" fmla="*/ 2147483647 w 4373"/>
                <a:gd name="T27" fmla="*/ 2147483647 h 3481"/>
                <a:gd name="T28" fmla="*/ 2147483647 w 4373"/>
                <a:gd name="T29" fmla="*/ 2147483647 h 3481"/>
                <a:gd name="T30" fmla="*/ 2147483647 w 4373"/>
                <a:gd name="T31" fmla="*/ 2147483647 h 3481"/>
                <a:gd name="T32" fmla="*/ 2147483647 w 4373"/>
                <a:gd name="T33" fmla="*/ 2147483647 h 3481"/>
                <a:gd name="T34" fmla="*/ 2147483647 w 4373"/>
                <a:gd name="T35" fmla="*/ 2147483647 h 3481"/>
                <a:gd name="T36" fmla="*/ 2147483647 w 4373"/>
                <a:gd name="T37" fmla="*/ 2147483647 h 3481"/>
                <a:gd name="T38" fmla="*/ 2147483647 w 4373"/>
                <a:gd name="T39" fmla="*/ 2147483647 h 3481"/>
                <a:gd name="T40" fmla="*/ 2147483647 w 4373"/>
                <a:gd name="T41" fmla="*/ 2147483647 h 3481"/>
                <a:gd name="T42" fmla="*/ 2147483647 w 4373"/>
                <a:gd name="T43" fmla="*/ 2147483647 h 3481"/>
                <a:gd name="T44" fmla="*/ 2147483647 w 4373"/>
                <a:gd name="T45" fmla="*/ 2147483647 h 3481"/>
                <a:gd name="T46" fmla="*/ 2147483647 w 4373"/>
                <a:gd name="T47" fmla="*/ 2147483647 h 3481"/>
                <a:gd name="T48" fmla="*/ 2147483647 w 4373"/>
                <a:gd name="T49" fmla="*/ 2147483647 h 3481"/>
                <a:gd name="T50" fmla="*/ 2147483647 w 4373"/>
                <a:gd name="T51" fmla="*/ 2147483647 h 3481"/>
                <a:gd name="T52" fmla="*/ 2147483647 w 4373"/>
                <a:gd name="T53" fmla="*/ 2147483647 h 3481"/>
                <a:gd name="T54" fmla="*/ 2147483647 w 4373"/>
                <a:gd name="T55" fmla="*/ 2147483647 h 3481"/>
                <a:gd name="T56" fmla="*/ 2147483647 w 4373"/>
                <a:gd name="T57" fmla="*/ 2147483647 h 3481"/>
                <a:gd name="T58" fmla="*/ 2147483647 w 4373"/>
                <a:gd name="T59" fmla="*/ 2147483647 h 3481"/>
                <a:gd name="T60" fmla="*/ 2147483647 w 4373"/>
                <a:gd name="T61" fmla="*/ 2147483647 h 3481"/>
                <a:gd name="T62" fmla="*/ 2147483647 w 4373"/>
                <a:gd name="T63" fmla="*/ 2147483647 h 3481"/>
                <a:gd name="T64" fmla="*/ 2147483647 w 4373"/>
                <a:gd name="T65" fmla="*/ 2147483647 h 3481"/>
                <a:gd name="T66" fmla="*/ 2147483647 w 4373"/>
                <a:gd name="T67" fmla="*/ 2147483647 h 3481"/>
                <a:gd name="T68" fmla="*/ 2147483647 w 4373"/>
                <a:gd name="T69" fmla="*/ 2147483647 h 3481"/>
                <a:gd name="T70" fmla="*/ 2147483647 w 4373"/>
                <a:gd name="T71" fmla="*/ 2147483647 h 3481"/>
                <a:gd name="T72" fmla="*/ 2147483647 w 4373"/>
                <a:gd name="T73" fmla="*/ 2147483647 h 3481"/>
                <a:gd name="T74" fmla="*/ 2147483647 w 4373"/>
                <a:gd name="T75" fmla="*/ 2147483647 h 3481"/>
                <a:gd name="T76" fmla="*/ 2147483647 w 4373"/>
                <a:gd name="T77" fmla="*/ 2147483647 h 3481"/>
                <a:gd name="T78" fmla="*/ 2147483647 w 4373"/>
                <a:gd name="T79" fmla="*/ 2147483647 h 3481"/>
                <a:gd name="T80" fmla="*/ 2147483647 w 4373"/>
                <a:gd name="T81" fmla="*/ 2147483647 h 3481"/>
                <a:gd name="T82" fmla="*/ 2147483647 w 4373"/>
                <a:gd name="T83" fmla="*/ 2147483647 h 3481"/>
                <a:gd name="T84" fmla="*/ 2147483647 w 4373"/>
                <a:gd name="T85" fmla="*/ 2147483647 h 3481"/>
                <a:gd name="T86" fmla="*/ 2147483647 w 4373"/>
                <a:gd name="T87" fmla="*/ 2147483647 h 3481"/>
                <a:gd name="T88" fmla="*/ 2147483647 w 4373"/>
                <a:gd name="T89" fmla="*/ 2147483647 h 3481"/>
                <a:gd name="T90" fmla="*/ 2147483647 w 4373"/>
                <a:gd name="T91" fmla="*/ 2147483647 h 3481"/>
                <a:gd name="T92" fmla="*/ 2147483647 w 4373"/>
                <a:gd name="T93" fmla="*/ 2147483647 h 3481"/>
                <a:gd name="T94" fmla="*/ 2147483647 w 4373"/>
                <a:gd name="T95" fmla="*/ 2147483647 h 3481"/>
                <a:gd name="T96" fmla="*/ 2147483647 w 4373"/>
                <a:gd name="T97" fmla="*/ 2147483647 h 3481"/>
                <a:gd name="T98" fmla="*/ 2147483647 w 4373"/>
                <a:gd name="T99" fmla="*/ 2147483647 h 3481"/>
                <a:gd name="T100" fmla="*/ 2147483647 w 4373"/>
                <a:gd name="T101" fmla="*/ 2147483647 h 3481"/>
                <a:gd name="T102" fmla="*/ 2147483647 w 4373"/>
                <a:gd name="T103" fmla="*/ 2147483647 h 3481"/>
                <a:gd name="T104" fmla="*/ 2147483647 w 4373"/>
                <a:gd name="T105" fmla="*/ 2147483647 h 3481"/>
                <a:gd name="T106" fmla="*/ 2147483647 w 4373"/>
                <a:gd name="T107" fmla="*/ 2147483647 h 3481"/>
                <a:gd name="T108" fmla="*/ 2147483647 w 4373"/>
                <a:gd name="T109" fmla="*/ 2147483647 h 3481"/>
                <a:gd name="T110" fmla="*/ 2147483647 w 4373"/>
                <a:gd name="T111" fmla="*/ 2147483647 h 3481"/>
                <a:gd name="T112" fmla="*/ 2147483647 w 4373"/>
                <a:gd name="T113" fmla="*/ 2147483647 h 3481"/>
                <a:gd name="T114" fmla="*/ 2147483647 w 4373"/>
                <a:gd name="T115" fmla="*/ 2147483647 h 3481"/>
                <a:gd name="T116" fmla="*/ 2147483647 w 4373"/>
                <a:gd name="T117" fmla="*/ 2147483647 h 3481"/>
                <a:gd name="T118" fmla="*/ 2147483647 w 4373"/>
                <a:gd name="T119" fmla="*/ 2147483647 h 3481"/>
                <a:gd name="T120" fmla="*/ 2147483647 w 4373"/>
                <a:gd name="T121" fmla="*/ 2147483647 h 3481"/>
                <a:gd name="T122" fmla="*/ 2147483647 w 4373"/>
                <a:gd name="T123" fmla="*/ 2147483647 h 3481"/>
                <a:gd name="T124" fmla="*/ 2147483647 w 4373"/>
                <a:gd name="T125" fmla="*/ 2147483647 h 34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73" h="3481">
                  <a:moveTo>
                    <a:pt x="0" y="3481"/>
                  </a:moveTo>
                  <a:lnTo>
                    <a:pt x="2" y="3481"/>
                  </a:lnTo>
                  <a:lnTo>
                    <a:pt x="10" y="3481"/>
                  </a:lnTo>
                  <a:lnTo>
                    <a:pt x="13" y="3481"/>
                  </a:lnTo>
                  <a:lnTo>
                    <a:pt x="16" y="3481"/>
                  </a:lnTo>
                  <a:lnTo>
                    <a:pt x="18" y="3481"/>
                  </a:lnTo>
                  <a:lnTo>
                    <a:pt x="29" y="3481"/>
                  </a:lnTo>
                  <a:lnTo>
                    <a:pt x="37" y="3481"/>
                  </a:lnTo>
                  <a:lnTo>
                    <a:pt x="59" y="3481"/>
                  </a:lnTo>
                  <a:lnTo>
                    <a:pt x="72" y="3481"/>
                  </a:lnTo>
                  <a:lnTo>
                    <a:pt x="91" y="3481"/>
                  </a:lnTo>
                  <a:lnTo>
                    <a:pt x="105" y="3481"/>
                  </a:lnTo>
                  <a:lnTo>
                    <a:pt x="105" y="3467"/>
                  </a:lnTo>
                  <a:lnTo>
                    <a:pt x="113" y="3467"/>
                  </a:lnTo>
                  <a:lnTo>
                    <a:pt x="113" y="3454"/>
                  </a:lnTo>
                  <a:lnTo>
                    <a:pt x="115" y="3454"/>
                  </a:lnTo>
                  <a:lnTo>
                    <a:pt x="115" y="3439"/>
                  </a:lnTo>
                  <a:lnTo>
                    <a:pt x="118" y="3439"/>
                  </a:lnTo>
                  <a:lnTo>
                    <a:pt x="118" y="3425"/>
                  </a:lnTo>
                  <a:lnTo>
                    <a:pt x="132" y="3425"/>
                  </a:lnTo>
                  <a:lnTo>
                    <a:pt x="140" y="3425"/>
                  </a:lnTo>
                  <a:lnTo>
                    <a:pt x="153" y="3425"/>
                  </a:lnTo>
                  <a:lnTo>
                    <a:pt x="153" y="3411"/>
                  </a:lnTo>
                  <a:lnTo>
                    <a:pt x="161" y="3411"/>
                  </a:lnTo>
                  <a:lnTo>
                    <a:pt x="161" y="3397"/>
                  </a:lnTo>
                  <a:lnTo>
                    <a:pt x="164" y="3397"/>
                  </a:lnTo>
                  <a:lnTo>
                    <a:pt x="164" y="3383"/>
                  </a:lnTo>
                  <a:lnTo>
                    <a:pt x="169" y="3383"/>
                  </a:lnTo>
                  <a:lnTo>
                    <a:pt x="169" y="3354"/>
                  </a:lnTo>
                  <a:lnTo>
                    <a:pt x="172" y="3354"/>
                  </a:lnTo>
                  <a:lnTo>
                    <a:pt x="172" y="3340"/>
                  </a:lnTo>
                  <a:lnTo>
                    <a:pt x="183" y="3340"/>
                  </a:lnTo>
                  <a:lnTo>
                    <a:pt x="183" y="3311"/>
                  </a:lnTo>
                  <a:lnTo>
                    <a:pt x="202" y="3311"/>
                  </a:lnTo>
                  <a:lnTo>
                    <a:pt x="202" y="3297"/>
                  </a:lnTo>
                  <a:lnTo>
                    <a:pt x="226" y="3297"/>
                  </a:lnTo>
                  <a:lnTo>
                    <a:pt x="248" y="3297"/>
                  </a:lnTo>
                  <a:lnTo>
                    <a:pt x="248" y="3268"/>
                  </a:lnTo>
                  <a:lnTo>
                    <a:pt x="261" y="3268"/>
                  </a:lnTo>
                  <a:lnTo>
                    <a:pt x="261" y="3240"/>
                  </a:lnTo>
                  <a:lnTo>
                    <a:pt x="275" y="3240"/>
                  </a:lnTo>
                  <a:lnTo>
                    <a:pt x="275" y="3225"/>
                  </a:lnTo>
                  <a:lnTo>
                    <a:pt x="293" y="3225"/>
                  </a:lnTo>
                  <a:lnTo>
                    <a:pt x="293" y="3211"/>
                  </a:lnTo>
                  <a:lnTo>
                    <a:pt x="304" y="3211"/>
                  </a:lnTo>
                  <a:lnTo>
                    <a:pt x="304" y="3182"/>
                  </a:lnTo>
                  <a:lnTo>
                    <a:pt x="307" y="3182"/>
                  </a:lnTo>
                  <a:lnTo>
                    <a:pt x="307" y="3168"/>
                  </a:lnTo>
                  <a:lnTo>
                    <a:pt x="320" y="3168"/>
                  </a:lnTo>
                  <a:lnTo>
                    <a:pt x="320" y="3153"/>
                  </a:lnTo>
                  <a:lnTo>
                    <a:pt x="350" y="3153"/>
                  </a:lnTo>
                  <a:lnTo>
                    <a:pt x="350" y="3139"/>
                  </a:lnTo>
                  <a:lnTo>
                    <a:pt x="396" y="3139"/>
                  </a:lnTo>
                  <a:lnTo>
                    <a:pt x="396" y="3124"/>
                  </a:lnTo>
                  <a:lnTo>
                    <a:pt x="417" y="3124"/>
                  </a:lnTo>
                  <a:lnTo>
                    <a:pt x="417" y="3110"/>
                  </a:lnTo>
                  <a:lnTo>
                    <a:pt x="431" y="3110"/>
                  </a:lnTo>
                  <a:lnTo>
                    <a:pt x="431" y="3095"/>
                  </a:lnTo>
                  <a:lnTo>
                    <a:pt x="436" y="3095"/>
                  </a:lnTo>
                  <a:lnTo>
                    <a:pt x="436" y="3081"/>
                  </a:lnTo>
                  <a:lnTo>
                    <a:pt x="442" y="3081"/>
                  </a:lnTo>
                  <a:lnTo>
                    <a:pt x="442" y="3066"/>
                  </a:lnTo>
                  <a:lnTo>
                    <a:pt x="444" y="3066"/>
                  </a:lnTo>
                  <a:lnTo>
                    <a:pt x="444" y="3052"/>
                  </a:lnTo>
                  <a:lnTo>
                    <a:pt x="447" y="3052"/>
                  </a:lnTo>
                  <a:lnTo>
                    <a:pt x="447" y="3023"/>
                  </a:lnTo>
                  <a:lnTo>
                    <a:pt x="455" y="3023"/>
                  </a:lnTo>
                  <a:lnTo>
                    <a:pt x="455" y="2994"/>
                  </a:lnTo>
                  <a:lnTo>
                    <a:pt x="458" y="2994"/>
                  </a:lnTo>
                  <a:lnTo>
                    <a:pt x="458" y="2979"/>
                  </a:lnTo>
                  <a:lnTo>
                    <a:pt x="461" y="2979"/>
                  </a:lnTo>
                  <a:lnTo>
                    <a:pt x="461" y="2936"/>
                  </a:lnTo>
                  <a:lnTo>
                    <a:pt x="469" y="2936"/>
                  </a:lnTo>
                  <a:lnTo>
                    <a:pt x="469" y="2921"/>
                  </a:lnTo>
                  <a:lnTo>
                    <a:pt x="474" y="2921"/>
                  </a:lnTo>
                  <a:lnTo>
                    <a:pt x="477" y="2921"/>
                  </a:lnTo>
                  <a:lnTo>
                    <a:pt x="477" y="2906"/>
                  </a:lnTo>
                  <a:lnTo>
                    <a:pt x="482" y="2906"/>
                  </a:lnTo>
                  <a:lnTo>
                    <a:pt x="490" y="2906"/>
                  </a:lnTo>
                  <a:lnTo>
                    <a:pt x="490" y="2877"/>
                  </a:lnTo>
                  <a:lnTo>
                    <a:pt x="506" y="2877"/>
                  </a:lnTo>
                  <a:lnTo>
                    <a:pt x="506" y="2863"/>
                  </a:lnTo>
                  <a:lnTo>
                    <a:pt x="509" y="2863"/>
                  </a:lnTo>
                  <a:lnTo>
                    <a:pt x="509" y="2833"/>
                  </a:lnTo>
                  <a:lnTo>
                    <a:pt x="512" y="2833"/>
                  </a:lnTo>
                  <a:lnTo>
                    <a:pt x="512" y="2818"/>
                  </a:lnTo>
                  <a:lnTo>
                    <a:pt x="520" y="2818"/>
                  </a:lnTo>
                  <a:lnTo>
                    <a:pt x="520" y="2804"/>
                  </a:lnTo>
                  <a:lnTo>
                    <a:pt x="525" y="2804"/>
                  </a:lnTo>
                  <a:lnTo>
                    <a:pt x="525" y="2789"/>
                  </a:lnTo>
                  <a:lnTo>
                    <a:pt x="544" y="2789"/>
                  </a:lnTo>
                  <a:lnTo>
                    <a:pt x="544" y="2774"/>
                  </a:lnTo>
                  <a:lnTo>
                    <a:pt x="555" y="2774"/>
                  </a:lnTo>
                  <a:lnTo>
                    <a:pt x="555" y="2759"/>
                  </a:lnTo>
                  <a:lnTo>
                    <a:pt x="558" y="2759"/>
                  </a:lnTo>
                  <a:lnTo>
                    <a:pt x="558" y="2745"/>
                  </a:lnTo>
                  <a:lnTo>
                    <a:pt x="560" y="2745"/>
                  </a:lnTo>
                  <a:lnTo>
                    <a:pt x="560" y="2730"/>
                  </a:lnTo>
                  <a:lnTo>
                    <a:pt x="563" y="2730"/>
                  </a:lnTo>
                  <a:lnTo>
                    <a:pt x="563" y="2686"/>
                  </a:lnTo>
                  <a:lnTo>
                    <a:pt x="571" y="2686"/>
                  </a:lnTo>
                  <a:lnTo>
                    <a:pt x="571" y="2672"/>
                  </a:lnTo>
                  <a:lnTo>
                    <a:pt x="587" y="2672"/>
                  </a:lnTo>
                  <a:lnTo>
                    <a:pt x="587" y="2627"/>
                  </a:lnTo>
                  <a:lnTo>
                    <a:pt x="595" y="2627"/>
                  </a:lnTo>
                  <a:lnTo>
                    <a:pt x="595" y="2598"/>
                  </a:lnTo>
                  <a:lnTo>
                    <a:pt x="598" y="2598"/>
                  </a:lnTo>
                  <a:lnTo>
                    <a:pt x="598" y="2568"/>
                  </a:lnTo>
                  <a:lnTo>
                    <a:pt x="601" y="2568"/>
                  </a:lnTo>
                  <a:lnTo>
                    <a:pt x="601" y="2554"/>
                  </a:lnTo>
                  <a:lnTo>
                    <a:pt x="603" y="2554"/>
                  </a:lnTo>
                  <a:lnTo>
                    <a:pt x="603" y="2539"/>
                  </a:lnTo>
                  <a:lnTo>
                    <a:pt x="606" y="2539"/>
                  </a:lnTo>
                  <a:lnTo>
                    <a:pt x="606" y="2525"/>
                  </a:lnTo>
                  <a:lnTo>
                    <a:pt x="609" y="2525"/>
                  </a:lnTo>
                  <a:lnTo>
                    <a:pt x="609" y="2510"/>
                  </a:lnTo>
                  <a:lnTo>
                    <a:pt x="612" y="2510"/>
                  </a:lnTo>
                  <a:lnTo>
                    <a:pt x="614" y="2510"/>
                  </a:lnTo>
                  <a:lnTo>
                    <a:pt x="614" y="2495"/>
                  </a:lnTo>
                  <a:lnTo>
                    <a:pt x="617" y="2495"/>
                  </a:lnTo>
                  <a:lnTo>
                    <a:pt x="617" y="2465"/>
                  </a:lnTo>
                  <a:lnTo>
                    <a:pt x="622" y="2465"/>
                  </a:lnTo>
                  <a:lnTo>
                    <a:pt x="622" y="2451"/>
                  </a:lnTo>
                  <a:lnTo>
                    <a:pt x="625" y="2451"/>
                  </a:lnTo>
                  <a:lnTo>
                    <a:pt x="625" y="2421"/>
                  </a:lnTo>
                  <a:lnTo>
                    <a:pt x="628" y="2421"/>
                  </a:lnTo>
                  <a:lnTo>
                    <a:pt x="628" y="2406"/>
                  </a:lnTo>
                  <a:lnTo>
                    <a:pt x="638" y="2406"/>
                  </a:lnTo>
                  <a:lnTo>
                    <a:pt x="638" y="2392"/>
                  </a:lnTo>
                  <a:lnTo>
                    <a:pt x="641" y="2392"/>
                  </a:lnTo>
                  <a:lnTo>
                    <a:pt x="641" y="2347"/>
                  </a:lnTo>
                  <a:lnTo>
                    <a:pt x="649" y="2347"/>
                  </a:lnTo>
                  <a:lnTo>
                    <a:pt x="649" y="2318"/>
                  </a:lnTo>
                  <a:lnTo>
                    <a:pt x="652" y="2318"/>
                  </a:lnTo>
                  <a:lnTo>
                    <a:pt x="652" y="2288"/>
                  </a:lnTo>
                  <a:lnTo>
                    <a:pt x="655" y="2288"/>
                  </a:lnTo>
                  <a:lnTo>
                    <a:pt x="655" y="2258"/>
                  </a:lnTo>
                  <a:lnTo>
                    <a:pt x="657" y="2258"/>
                  </a:lnTo>
                  <a:lnTo>
                    <a:pt x="657" y="2214"/>
                  </a:lnTo>
                  <a:lnTo>
                    <a:pt x="660" y="2214"/>
                  </a:lnTo>
                  <a:lnTo>
                    <a:pt x="660" y="2200"/>
                  </a:lnTo>
                  <a:lnTo>
                    <a:pt x="668" y="2200"/>
                  </a:lnTo>
                  <a:lnTo>
                    <a:pt x="668" y="2185"/>
                  </a:lnTo>
                  <a:lnTo>
                    <a:pt x="671" y="2185"/>
                  </a:lnTo>
                  <a:lnTo>
                    <a:pt x="671" y="2155"/>
                  </a:lnTo>
                  <a:lnTo>
                    <a:pt x="674" y="2155"/>
                  </a:lnTo>
                  <a:lnTo>
                    <a:pt x="674" y="2110"/>
                  </a:lnTo>
                  <a:lnTo>
                    <a:pt x="679" y="2110"/>
                  </a:lnTo>
                  <a:lnTo>
                    <a:pt x="679" y="2095"/>
                  </a:lnTo>
                  <a:lnTo>
                    <a:pt x="687" y="2095"/>
                  </a:lnTo>
                  <a:lnTo>
                    <a:pt x="687" y="2081"/>
                  </a:lnTo>
                  <a:lnTo>
                    <a:pt x="692" y="2081"/>
                  </a:lnTo>
                  <a:lnTo>
                    <a:pt x="692" y="2066"/>
                  </a:lnTo>
                  <a:lnTo>
                    <a:pt x="695" y="2066"/>
                  </a:lnTo>
                  <a:lnTo>
                    <a:pt x="695" y="2051"/>
                  </a:lnTo>
                  <a:lnTo>
                    <a:pt x="706" y="2051"/>
                  </a:lnTo>
                  <a:lnTo>
                    <a:pt x="706" y="2036"/>
                  </a:lnTo>
                  <a:lnTo>
                    <a:pt x="711" y="2036"/>
                  </a:lnTo>
                  <a:lnTo>
                    <a:pt x="711" y="2006"/>
                  </a:lnTo>
                  <a:lnTo>
                    <a:pt x="714" y="2006"/>
                  </a:lnTo>
                  <a:lnTo>
                    <a:pt x="714" y="1992"/>
                  </a:lnTo>
                  <a:lnTo>
                    <a:pt x="744" y="1992"/>
                  </a:lnTo>
                  <a:lnTo>
                    <a:pt x="754" y="1992"/>
                  </a:lnTo>
                  <a:lnTo>
                    <a:pt x="754" y="1976"/>
                  </a:lnTo>
                  <a:lnTo>
                    <a:pt x="757" y="1976"/>
                  </a:lnTo>
                  <a:lnTo>
                    <a:pt x="760" y="1976"/>
                  </a:lnTo>
                  <a:lnTo>
                    <a:pt x="760" y="1962"/>
                  </a:lnTo>
                  <a:lnTo>
                    <a:pt x="765" y="1962"/>
                  </a:lnTo>
                  <a:lnTo>
                    <a:pt x="765" y="1946"/>
                  </a:lnTo>
                  <a:lnTo>
                    <a:pt x="768" y="1946"/>
                  </a:lnTo>
                  <a:lnTo>
                    <a:pt x="768" y="1931"/>
                  </a:lnTo>
                  <a:lnTo>
                    <a:pt x="771" y="1931"/>
                  </a:lnTo>
                  <a:lnTo>
                    <a:pt x="771" y="1916"/>
                  </a:lnTo>
                  <a:lnTo>
                    <a:pt x="773" y="1916"/>
                  </a:lnTo>
                  <a:lnTo>
                    <a:pt x="773" y="1886"/>
                  </a:lnTo>
                  <a:lnTo>
                    <a:pt x="776" y="1886"/>
                  </a:lnTo>
                  <a:lnTo>
                    <a:pt x="776" y="1871"/>
                  </a:lnTo>
                  <a:lnTo>
                    <a:pt x="779" y="1871"/>
                  </a:lnTo>
                  <a:lnTo>
                    <a:pt x="779" y="1856"/>
                  </a:lnTo>
                  <a:lnTo>
                    <a:pt x="787" y="1856"/>
                  </a:lnTo>
                  <a:lnTo>
                    <a:pt x="787" y="1840"/>
                  </a:lnTo>
                  <a:lnTo>
                    <a:pt x="795" y="1840"/>
                  </a:lnTo>
                  <a:lnTo>
                    <a:pt x="795" y="1825"/>
                  </a:lnTo>
                  <a:lnTo>
                    <a:pt x="798" y="1825"/>
                  </a:lnTo>
                  <a:lnTo>
                    <a:pt x="806" y="1825"/>
                  </a:lnTo>
                  <a:lnTo>
                    <a:pt x="806" y="1810"/>
                  </a:lnTo>
                  <a:lnTo>
                    <a:pt x="811" y="1810"/>
                  </a:lnTo>
                  <a:lnTo>
                    <a:pt x="811" y="1794"/>
                  </a:lnTo>
                  <a:lnTo>
                    <a:pt x="814" y="1794"/>
                  </a:lnTo>
                  <a:lnTo>
                    <a:pt x="814" y="1779"/>
                  </a:lnTo>
                  <a:lnTo>
                    <a:pt x="825" y="1779"/>
                  </a:lnTo>
                  <a:lnTo>
                    <a:pt x="825" y="1764"/>
                  </a:lnTo>
                  <a:lnTo>
                    <a:pt x="833" y="1764"/>
                  </a:lnTo>
                  <a:lnTo>
                    <a:pt x="833" y="1748"/>
                  </a:lnTo>
                  <a:lnTo>
                    <a:pt x="835" y="1748"/>
                  </a:lnTo>
                  <a:lnTo>
                    <a:pt x="835" y="1718"/>
                  </a:lnTo>
                  <a:lnTo>
                    <a:pt x="838" y="1718"/>
                  </a:lnTo>
                  <a:lnTo>
                    <a:pt x="838" y="1702"/>
                  </a:lnTo>
                  <a:lnTo>
                    <a:pt x="843" y="1702"/>
                  </a:lnTo>
                  <a:lnTo>
                    <a:pt x="843" y="1687"/>
                  </a:lnTo>
                  <a:lnTo>
                    <a:pt x="860" y="1687"/>
                  </a:lnTo>
                  <a:lnTo>
                    <a:pt x="860" y="1657"/>
                  </a:lnTo>
                  <a:lnTo>
                    <a:pt x="865" y="1657"/>
                  </a:lnTo>
                  <a:lnTo>
                    <a:pt x="865" y="1641"/>
                  </a:lnTo>
                  <a:lnTo>
                    <a:pt x="868" y="1641"/>
                  </a:lnTo>
                  <a:lnTo>
                    <a:pt x="873" y="1641"/>
                  </a:lnTo>
                  <a:lnTo>
                    <a:pt x="873" y="1626"/>
                  </a:lnTo>
                  <a:lnTo>
                    <a:pt x="876" y="1626"/>
                  </a:lnTo>
                  <a:lnTo>
                    <a:pt x="876" y="1610"/>
                  </a:lnTo>
                  <a:lnTo>
                    <a:pt x="881" y="1610"/>
                  </a:lnTo>
                  <a:lnTo>
                    <a:pt x="881" y="1594"/>
                  </a:lnTo>
                  <a:lnTo>
                    <a:pt x="889" y="1594"/>
                  </a:lnTo>
                  <a:lnTo>
                    <a:pt x="889" y="1579"/>
                  </a:lnTo>
                  <a:lnTo>
                    <a:pt x="895" y="1579"/>
                  </a:lnTo>
                  <a:lnTo>
                    <a:pt x="895" y="1564"/>
                  </a:lnTo>
                  <a:lnTo>
                    <a:pt x="911" y="1564"/>
                  </a:lnTo>
                  <a:lnTo>
                    <a:pt x="911" y="1548"/>
                  </a:lnTo>
                  <a:lnTo>
                    <a:pt x="913" y="1548"/>
                  </a:lnTo>
                  <a:lnTo>
                    <a:pt x="913" y="1517"/>
                  </a:lnTo>
                  <a:lnTo>
                    <a:pt x="916" y="1517"/>
                  </a:lnTo>
                  <a:lnTo>
                    <a:pt x="916" y="1502"/>
                  </a:lnTo>
                  <a:lnTo>
                    <a:pt x="922" y="1502"/>
                  </a:lnTo>
                  <a:lnTo>
                    <a:pt x="922" y="1486"/>
                  </a:lnTo>
                  <a:lnTo>
                    <a:pt x="924" y="1486"/>
                  </a:lnTo>
                  <a:lnTo>
                    <a:pt x="924" y="1470"/>
                  </a:lnTo>
                  <a:lnTo>
                    <a:pt x="935" y="1470"/>
                  </a:lnTo>
                  <a:lnTo>
                    <a:pt x="935" y="1455"/>
                  </a:lnTo>
                  <a:lnTo>
                    <a:pt x="946" y="1455"/>
                  </a:lnTo>
                  <a:lnTo>
                    <a:pt x="946" y="1439"/>
                  </a:lnTo>
                  <a:lnTo>
                    <a:pt x="949" y="1439"/>
                  </a:lnTo>
                  <a:lnTo>
                    <a:pt x="949" y="1408"/>
                  </a:lnTo>
                  <a:lnTo>
                    <a:pt x="1000" y="1408"/>
                  </a:lnTo>
                  <a:lnTo>
                    <a:pt x="1000" y="1393"/>
                  </a:lnTo>
                  <a:lnTo>
                    <a:pt x="1002" y="1393"/>
                  </a:lnTo>
                  <a:lnTo>
                    <a:pt x="1002" y="1377"/>
                  </a:lnTo>
                  <a:lnTo>
                    <a:pt x="1011" y="1377"/>
                  </a:lnTo>
                  <a:lnTo>
                    <a:pt x="1011" y="1361"/>
                  </a:lnTo>
                  <a:lnTo>
                    <a:pt x="1016" y="1361"/>
                  </a:lnTo>
                  <a:lnTo>
                    <a:pt x="1016" y="1345"/>
                  </a:lnTo>
                  <a:lnTo>
                    <a:pt x="1024" y="1345"/>
                  </a:lnTo>
                  <a:lnTo>
                    <a:pt x="1024" y="1330"/>
                  </a:lnTo>
                  <a:lnTo>
                    <a:pt x="1029" y="1330"/>
                  </a:lnTo>
                  <a:lnTo>
                    <a:pt x="1029" y="1314"/>
                  </a:lnTo>
                  <a:lnTo>
                    <a:pt x="1038" y="1314"/>
                  </a:lnTo>
                  <a:lnTo>
                    <a:pt x="1038" y="1299"/>
                  </a:lnTo>
                  <a:lnTo>
                    <a:pt x="1040" y="1299"/>
                  </a:lnTo>
                  <a:lnTo>
                    <a:pt x="1040" y="1283"/>
                  </a:lnTo>
                  <a:lnTo>
                    <a:pt x="1048" y="1283"/>
                  </a:lnTo>
                  <a:lnTo>
                    <a:pt x="1048" y="1267"/>
                  </a:lnTo>
                  <a:lnTo>
                    <a:pt x="1059" y="1267"/>
                  </a:lnTo>
                  <a:lnTo>
                    <a:pt x="1059" y="1235"/>
                  </a:lnTo>
                  <a:lnTo>
                    <a:pt x="1075" y="1235"/>
                  </a:lnTo>
                  <a:lnTo>
                    <a:pt x="1078" y="1235"/>
                  </a:lnTo>
                  <a:lnTo>
                    <a:pt x="1078" y="1219"/>
                  </a:lnTo>
                  <a:lnTo>
                    <a:pt x="1081" y="1219"/>
                  </a:lnTo>
                  <a:lnTo>
                    <a:pt x="1081" y="1203"/>
                  </a:lnTo>
                  <a:lnTo>
                    <a:pt x="1086" y="1203"/>
                  </a:lnTo>
                  <a:lnTo>
                    <a:pt x="1086" y="1187"/>
                  </a:lnTo>
                  <a:lnTo>
                    <a:pt x="1094" y="1187"/>
                  </a:lnTo>
                  <a:lnTo>
                    <a:pt x="1094" y="1155"/>
                  </a:lnTo>
                  <a:lnTo>
                    <a:pt x="1145" y="1155"/>
                  </a:lnTo>
                  <a:lnTo>
                    <a:pt x="1145" y="1139"/>
                  </a:lnTo>
                  <a:lnTo>
                    <a:pt x="1148" y="1139"/>
                  </a:lnTo>
                  <a:lnTo>
                    <a:pt x="1148" y="1123"/>
                  </a:lnTo>
                  <a:lnTo>
                    <a:pt x="1156" y="1123"/>
                  </a:lnTo>
                  <a:lnTo>
                    <a:pt x="1156" y="1107"/>
                  </a:lnTo>
                  <a:lnTo>
                    <a:pt x="1162" y="1107"/>
                  </a:lnTo>
                  <a:lnTo>
                    <a:pt x="1162" y="1091"/>
                  </a:lnTo>
                  <a:lnTo>
                    <a:pt x="1170" y="1091"/>
                  </a:lnTo>
                  <a:lnTo>
                    <a:pt x="1170" y="1075"/>
                  </a:lnTo>
                  <a:lnTo>
                    <a:pt x="1183" y="1075"/>
                  </a:lnTo>
                  <a:lnTo>
                    <a:pt x="1183" y="1059"/>
                  </a:lnTo>
                  <a:lnTo>
                    <a:pt x="1194" y="1059"/>
                  </a:lnTo>
                  <a:lnTo>
                    <a:pt x="1194" y="1043"/>
                  </a:lnTo>
                  <a:lnTo>
                    <a:pt x="1207" y="1043"/>
                  </a:lnTo>
                  <a:lnTo>
                    <a:pt x="1207" y="1027"/>
                  </a:lnTo>
                  <a:lnTo>
                    <a:pt x="1218" y="1027"/>
                  </a:lnTo>
                  <a:lnTo>
                    <a:pt x="1218" y="1011"/>
                  </a:lnTo>
                  <a:lnTo>
                    <a:pt x="1221" y="1011"/>
                  </a:lnTo>
                  <a:lnTo>
                    <a:pt x="1221" y="979"/>
                  </a:lnTo>
                  <a:lnTo>
                    <a:pt x="1237" y="979"/>
                  </a:lnTo>
                  <a:lnTo>
                    <a:pt x="1237" y="963"/>
                  </a:lnTo>
                  <a:lnTo>
                    <a:pt x="1245" y="963"/>
                  </a:lnTo>
                  <a:lnTo>
                    <a:pt x="1245" y="947"/>
                  </a:lnTo>
                  <a:lnTo>
                    <a:pt x="1264" y="947"/>
                  </a:lnTo>
                  <a:lnTo>
                    <a:pt x="1264" y="931"/>
                  </a:lnTo>
                  <a:lnTo>
                    <a:pt x="1272" y="931"/>
                  </a:lnTo>
                  <a:lnTo>
                    <a:pt x="1272" y="915"/>
                  </a:lnTo>
                  <a:lnTo>
                    <a:pt x="1280" y="915"/>
                  </a:lnTo>
                  <a:lnTo>
                    <a:pt x="1304" y="915"/>
                  </a:lnTo>
                  <a:lnTo>
                    <a:pt x="1304" y="899"/>
                  </a:lnTo>
                  <a:lnTo>
                    <a:pt x="1353" y="899"/>
                  </a:lnTo>
                  <a:lnTo>
                    <a:pt x="1375" y="899"/>
                  </a:lnTo>
                  <a:lnTo>
                    <a:pt x="1375" y="866"/>
                  </a:lnTo>
                  <a:lnTo>
                    <a:pt x="1396" y="866"/>
                  </a:lnTo>
                  <a:lnTo>
                    <a:pt x="1396" y="849"/>
                  </a:lnTo>
                  <a:lnTo>
                    <a:pt x="1410" y="849"/>
                  </a:lnTo>
                  <a:lnTo>
                    <a:pt x="1461" y="849"/>
                  </a:lnTo>
                  <a:lnTo>
                    <a:pt x="1461" y="832"/>
                  </a:lnTo>
                  <a:lnTo>
                    <a:pt x="1463" y="832"/>
                  </a:lnTo>
                  <a:lnTo>
                    <a:pt x="1463" y="815"/>
                  </a:lnTo>
                  <a:lnTo>
                    <a:pt x="1472" y="815"/>
                  </a:lnTo>
                  <a:lnTo>
                    <a:pt x="1507" y="815"/>
                  </a:lnTo>
                  <a:lnTo>
                    <a:pt x="1507" y="798"/>
                  </a:lnTo>
                  <a:lnTo>
                    <a:pt x="1523" y="798"/>
                  </a:lnTo>
                  <a:lnTo>
                    <a:pt x="1523" y="781"/>
                  </a:lnTo>
                  <a:lnTo>
                    <a:pt x="1558" y="781"/>
                  </a:lnTo>
                  <a:lnTo>
                    <a:pt x="1558" y="764"/>
                  </a:lnTo>
                  <a:lnTo>
                    <a:pt x="1566" y="764"/>
                  </a:lnTo>
                  <a:lnTo>
                    <a:pt x="1566" y="747"/>
                  </a:lnTo>
                  <a:lnTo>
                    <a:pt x="1585" y="747"/>
                  </a:lnTo>
                  <a:lnTo>
                    <a:pt x="1585" y="730"/>
                  </a:lnTo>
                  <a:lnTo>
                    <a:pt x="1604" y="730"/>
                  </a:lnTo>
                  <a:lnTo>
                    <a:pt x="1604" y="712"/>
                  </a:lnTo>
                  <a:lnTo>
                    <a:pt x="1625" y="712"/>
                  </a:lnTo>
                  <a:lnTo>
                    <a:pt x="1625" y="695"/>
                  </a:lnTo>
                  <a:lnTo>
                    <a:pt x="1628" y="695"/>
                  </a:lnTo>
                  <a:lnTo>
                    <a:pt x="1628" y="678"/>
                  </a:lnTo>
                  <a:lnTo>
                    <a:pt x="1631" y="678"/>
                  </a:lnTo>
                  <a:lnTo>
                    <a:pt x="1631" y="661"/>
                  </a:lnTo>
                  <a:lnTo>
                    <a:pt x="1674" y="661"/>
                  </a:lnTo>
                  <a:lnTo>
                    <a:pt x="1674" y="644"/>
                  </a:lnTo>
                  <a:lnTo>
                    <a:pt x="1682" y="644"/>
                  </a:lnTo>
                  <a:lnTo>
                    <a:pt x="1682" y="626"/>
                  </a:lnTo>
                  <a:lnTo>
                    <a:pt x="1687" y="626"/>
                  </a:lnTo>
                  <a:lnTo>
                    <a:pt x="1720" y="626"/>
                  </a:lnTo>
                  <a:lnTo>
                    <a:pt x="1720" y="609"/>
                  </a:lnTo>
                  <a:lnTo>
                    <a:pt x="1722" y="609"/>
                  </a:lnTo>
                  <a:lnTo>
                    <a:pt x="1722" y="591"/>
                  </a:lnTo>
                  <a:lnTo>
                    <a:pt x="1752" y="591"/>
                  </a:lnTo>
                  <a:lnTo>
                    <a:pt x="1752" y="573"/>
                  </a:lnTo>
                  <a:lnTo>
                    <a:pt x="1760" y="573"/>
                  </a:lnTo>
                  <a:lnTo>
                    <a:pt x="1760" y="556"/>
                  </a:lnTo>
                  <a:lnTo>
                    <a:pt x="1765" y="556"/>
                  </a:lnTo>
                  <a:lnTo>
                    <a:pt x="1765" y="538"/>
                  </a:lnTo>
                  <a:lnTo>
                    <a:pt x="1776" y="538"/>
                  </a:lnTo>
                  <a:lnTo>
                    <a:pt x="1776" y="521"/>
                  </a:lnTo>
                  <a:lnTo>
                    <a:pt x="1784" y="521"/>
                  </a:lnTo>
                  <a:lnTo>
                    <a:pt x="1784" y="503"/>
                  </a:lnTo>
                  <a:lnTo>
                    <a:pt x="1822" y="503"/>
                  </a:lnTo>
                  <a:lnTo>
                    <a:pt x="1822" y="485"/>
                  </a:lnTo>
                  <a:lnTo>
                    <a:pt x="1922" y="485"/>
                  </a:lnTo>
                  <a:lnTo>
                    <a:pt x="1930" y="485"/>
                  </a:lnTo>
                  <a:lnTo>
                    <a:pt x="1930" y="467"/>
                  </a:lnTo>
                  <a:lnTo>
                    <a:pt x="1941" y="467"/>
                  </a:lnTo>
                  <a:lnTo>
                    <a:pt x="1941" y="449"/>
                  </a:lnTo>
                  <a:lnTo>
                    <a:pt x="1970" y="449"/>
                  </a:lnTo>
                  <a:lnTo>
                    <a:pt x="2000" y="449"/>
                  </a:lnTo>
                  <a:lnTo>
                    <a:pt x="2000" y="430"/>
                  </a:lnTo>
                  <a:lnTo>
                    <a:pt x="2019" y="430"/>
                  </a:lnTo>
                  <a:lnTo>
                    <a:pt x="2019" y="411"/>
                  </a:lnTo>
                  <a:lnTo>
                    <a:pt x="2027" y="411"/>
                  </a:lnTo>
                  <a:lnTo>
                    <a:pt x="2073" y="411"/>
                  </a:lnTo>
                  <a:lnTo>
                    <a:pt x="2073" y="391"/>
                  </a:lnTo>
                  <a:lnTo>
                    <a:pt x="2129" y="391"/>
                  </a:lnTo>
                  <a:lnTo>
                    <a:pt x="2129" y="371"/>
                  </a:lnTo>
                  <a:lnTo>
                    <a:pt x="2143" y="371"/>
                  </a:lnTo>
                  <a:lnTo>
                    <a:pt x="2143" y="352"/>
                  </a:lnTo>
                  <a:lnTo>
                    <a:pt x="2224" y="352"/>
                  </a:lnTo>
                  <a:lnTo>
                    <a:pt x="2224" y="332"/>
                  </a:lnTo>
                  <a:lnTo>
                    <a:pt x="2232" y="332"/>
                  </a:lnTo>
                  <a:lnTo>
                    <a:pt x="2410" y="332"/>
                  </a:lnTo>
                  <a:lnTo>
                    <a:pt x="2410" y="312"/>
                  </a:lnTo>
                  <a:lnTo>
                    <a:pt x="2561" y="312"/>
                  </a:lnTo>
                  <a:lnTo>
                    <a:pt x="2561" y="291"/>
                  </a:lnTo>
                  <a:lnTo>
                    <a:pt x="2572" y="291"/>
                  </a:lnTo>
                  <a:lnTo>
                    <a:pt x="2572" y="270"/>
                  </a:lnTo>
                  <a:lnTo>
                    <a:pt x="2590" y="270"/>
                  </a:lnTo>
                  <a:lnTo>
                    <a:pt x="2631" y="270"/>
                  </a:lnTo>
                  <a:lnTo>
                    <a:pt x="2631" y="248"/>
                  </a:lnTo>
                  <a:lnTo>
                    <a:pt x="2655" y="248"/>
                  </a:lnTo>
                  <a:lnTo>
                    <a:pt x="2655" y="226"/>
                  </a:lnTo>
                  <a:lnTo>
                    <a:pt x="2666" y="226"/>
                  </a:lnTo>
                  <a:lnTo>
                    <a:pt x="2666" y="204"/>
                  </a:lnTo>
                  <a:lnTo>
                    <a:pt x="2847" y="204"/>
                  </a:lnTo>
                  <a:lnTo>
                    <a:pt x="2847" y="182"/>
                  </a:lnTo>
                  <a:lnTo>
                    <a:pt x="2917" y="182"/>
                  </a:lnTo>
                  <a:lnTo>
                    <a:pt x="2917" y="160"/>
                  </a:lnTo>
                  <a:lnTo>
                    <a:pt x="2984" y="160"/>
                  </a:lnTo>
                  <a:lnTo>
                    <a:pt x="3122" y="160"/>
                  </a:lnTo>
                  <a:lnTo>
                    <a:pt x="3122" y="135"/>
                  </a:lnTo>
                  <a:lnTo>
                    <a:pt x="3300" y="135"/>
                  </a:lnTo>
                  <a:lnTo>
                    <a:pt x="3300" y="110"/>
                  </a:lnTo>
                  <a:lnTo>
                    <a:pt x="3410" y="110"/>
                  </a:lnTo>
                  <a:lnTo>
                    <a:pt x="3410" y="86"/>
                  </a:lnTo>
                  <a:lnTo>
                    <a:pt x="3769" y="86"/>
                  </a:lnTo>
                  <a:lnTo>
                    <a:pt x="3769" y="61"/>
                  </a:lnTo>
                  <a:lnTo>
                    <a:pt x="3804" y="61"/>
                  </a:lnTo>
                  <a:lnTo>
                    <a:pt x="3941" y="61"/>
                  </a:lnTo>
                  <a:lnTo>
                    <a:pt x="4170" y="61"/>
                  </a:lnTo>
                  <a:lnTo>
                    <a:pt x="4373" y="61"/>
                  </a:lnTo>
                  <a:lnTo>
                    <a:pt x="4373" y="0"/>
                  </a:lnTo>
                </a:path>
              </a:pathLst>
            </a:custGeom>
            <a:noFill/>
            <a:ln w="2540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99699" name="Line 191"/>
            <p:cNvSpPr>
              <a:spLocks noChangeShapeType="1"/>
            </p:cNvSpPr>
            <p:nvPr/>
          </p:nvSpPr>
          <p:spPr bwMode="auto">
            <a:xfrm>
              <a:off x="7245350" y="3916363"/>
              <a:ext cx="687388" cy="0"/>
            </a:xfrm>
            <a:prstGeom prst="line">
              <a:avLst/>
            </a:prstGeom>
            <a:noFill/>
            <a:ln w="2540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de-DE"/>
            </a:p>
          </p:txBody>
        </p:sp>
      </p:grpSp>
      <p:grpSp>
        <p:nvGrpSpPr>
          <p:cNvPr id="199692" name="Group 100"/>
          <p:cNvGrpSpPr>
            <a:grpSpLocks/>
          </p:cNvGrpSpPr>
          <p:nvPr/>
        </p:nvGrpSpPr>
        <p:grpSpPr bwMode="auto">
          <a:xfrm>
            <a:off x="1754188" y="1387475"/>
            <a:ext cx="6178550" cy="3716338"/>
            <a:chOff x="1754188" y="1050925"/>
            <a:chExt cx="6178550" cy="2787650"/>
          </a:xfrm>
        </p:grpSpPr>
        <p:sp>
          <p:nvSpPr>
            <p:cNvPr id="199696" name="Freeform 192"/>
            <p:cNvSpPr>
              <a:spLocks/>
            </p:cNvSpPr>
            <p:nvPr/>
          </p:nvSpPr>
          <p:spPr bwMode="auto">
            <a:xfrm flipV="1">
              <a:off x="1754188" y="1050925"/>
              <a:ext cx="6134100" cy="2787650"/>
            </a:xfrm>
            <a:custGeom>
              <a:avLst/>
              <a:gdLst>
                <a:gd name="T0" fmla="*/ 2147483647 w 4885"/>
                <a:gd name="T1" fmla="*/ 2147483647 h 3385"/>
                <a:gd name="T2" fmla="*/ 2147483647 w 4885"/>
                <a:gd name="T3" fmla="*/ 2147483647 h 3385"/>
                <a:gd name="T4" fmla="*/ 2147483647 w 4885"/>
                <a:gd name="T5" fmla="*/ 2147483647 h 3385"/>
                <a:gd name="T6" fmla="*/ 2147483647 w 4885"/>
                <a:gd name="T7" fmla="*/ 2147483647 h 3385"/>
                <a:gd name="T8" fmla="*/ 2147483647 w 4885"/>
                <a:gd name="T9" fmla="*/ 2147483647 h 3385"/>
                <a:gd name="T10" fmla="*/ 2147483647 w 4885"/>
                <a:gd name="T11" fmla="*/ 2147483647 h 3385"/>
                <a:gd name="T12" fmla="*/ 2147483647 w 4885"/>
                <a:gd name="T13" fmla="*/ 2147483647 h 3385"/>
                <a:gd name="T14" fmla="*/ 2147483647 w 4885"/>
                <a:gd name="T15" fmla="*/ 2147483647 h 3385"/>
                <a:gd name="T16" fmla="*/ 2147483647 w 4885"/>
                <a:gd name="T17" fmla="*/ 2147483647 h 3385"/>
                <a:gd name="T18" fmla="*/ 2147483647 w 4885"/>
                <a:gd name="T19" fmla="*/ 2147483647 h 3385"/>
                <a:gd name="T20" fmla="*/ 2147483647 w 4885"/>
                <a:gd name="T21" fmla="*/ 2147483647 h 3385"/>
                <a:gd name="T22" fmla="*/ 2147483647 w 4885"/>
                <a:gd name="T23" fmla="*/ 2147483647 h 3385"/>
                <a:gd name="T24" fmla="*/ 2147483647 w 4885"/>
                <a:gd name="T25" fmla="*/ 2147483647 h 3385"/>
                <a:gd name="T26" fmla="*/ 2147483647 w 4885"/>
                <a:gd name="T27" fmla="*/ 2147483647 h 3385"/>
                <a:gd name="T28" fmla="*/ 2147483647 w 4885"/>
                <a:gd name="T29" fmla="*/ 2147483647 h 3385"/>
                <a:gd name="T30" fmla="*/ 2147483647 w 4885"/>
                <a:gd name="T31" fmla="*/ 2147483647 h 3385"/>
                <a:gd name="T32" fmla="*/ 2147483647 w 4885"/>
                <a:gd name="T33" fmla="*/ 2147483647 h 3385"/>
                <a:gd name="T34" fmla="*/ 2147483647 w 4885"/>
                <a:gd name="T35" fmla="*/ 2147483647 h 3385"/>
                <a:gd name="T36" fmla="*/ 2147483647 w 4885"/>
                <a:gd name="T37" fmla="*/ 2147483647 h 3385"/>
                <a:gd name="T38" fmla="*/ 2147483647 w 4885"/>
                <a:gd name="T39" fmla="*/ 2147483647 h 3385"/>
                <a:gd name="T40" fmla="*/ 2147483647 w 4885"/>
                <a:gd name="T41" fmla="*/ 2147483647 h 3385"/>
                <a:gd name="T42" fmla="*/ 2147483647 w 4885"/>
                <a:gd name="T43" fmla="*/ 2147483647 h 3385"/>
                <a:gd name="T44" fmla="*/ 2147483647 w 4885"/>
                <a:gd name="T45" fmla="*/ 2147483647 h 3385"/>
                <a:gd name="T46" fmla="*/ 2147483647 w 4885"/>
                <a:gd name="T47" fmla="*/ 2147483647 h 3385"/>
                <a:gd name="T48" fmla="*/ 2147483647 w 4885"/>
                <a:gd name="T49" fmla="*/ 2147483647 h 3385"/>
                <a:gd name="T50" fmla="*/ 2147483647 w 4885"/>
                <a:gd name="T51" fmla="*/ 2147483647 h 3385"/>
                <a:gd name="T52" fmla="*/ 2147483647 w 4885"/>
                <a:gd name="T53" fmla="*/ 2147483647 h 3385"/>
                <a:gd name="T54" fmla="*/ 2147483647 w 4885"/>
                <a:gd name="T55" fmla="*/ 2147483647 h 3385"/>
                <a:gd name="T56" fmla="*/ 2147483647 w 4885"/>
                <a:gd name="T57" fmla="*/ 2147483647 h 3385"/>
                <a:gd name="T58" fmla="*/ 2147483647 w 4885"/>
                <a:gd name="T59" fmla="*/ 2147483647 h 3385"/>
                <a:gd name="T60" fmla="*/ 2147483647 w 4885"/>
                <a:gd name="T61" fmla="*/ 2147483647 h 3385"/>
                <a:gd name="T62" fmla="*/ 2147483647 w 4885"/>
                <a:gd name="T63" fmla="*/ 2147483647 h 3385"/>
                <a:gd name="T64" fmla="*/ 2147483647 w 4885"/>
                <a:gd name="T65" fmla="*/ 2147483647 h 3385"/>
                <a:gd name="T66" fmla="*/ 2147483647 w 4885"/>
                <a:gd name="T67" fmla="*/ 2147483647 h 3385"/>
                <a:gd name="T68" fmla="*/ 2147483647 w 4885"/>
                <a:gd name="T69" fmla="*/ 2147483647 h 3385"/>
                <a:gd name="T70" fmla="*/ 2147483647 w 4885"/>
                <a:gd name="T71" fmla="*/ 2147483647 h 3385"/>
                <a:gd name="T72" fmla="*/ 2147483647 w 4885"/>
                <a:gd name="T73" fmla="*/ 2147483647 h 3385"/>
                <a:gd name="T74" fmla="*/ 2147483647 w 4885"/>
                <a:gd name="T75" fmla="*/ 2147483647 h 3385"/>
                <a:gd name="T76" fmla="*/ 2147483647 w 4885"/>
                <a:gd name="T77" fmla="*/ 2147483647 h 3385"/>
                <a:gd name="T78" fmla="*/ 2147483647 w 4885"/>
                <a:gd name="T79" fmla="*/ 2147483647 h 3385"/>
                <a:gd name="T80" fmla="*/ 2147483647 w 4885"/>
                <a:gd name="T81" fmla="*/ 2147483647 h 3385"/>
                <a:gd name="T82" fmla="*/ 2147483647 w 4885"/>
                <a:gd name="T83" fmla="*/ 2147483647 h 3385"/>
                <a:gd name="T84" fmla="*/ 2147483647 w 4885"/>
                <a:gd name="T85" fmla="*/ 2147483647 h 3385"/>
                <a:gd name="T86" fmla="*/ 2147483647 w 4885"/>
                <a:gd name="T87" fmla="*/ 2147483647 h 3385"/>
                <a:gd name="T88" fmla="*/ 2147483647 w 4885"/>
                <a:gd name="T89" fmla="*/ 2147483647 h 3385"/>
                <a:gd name="T90" fmla="*/ 2147483647 w 4885"/>
                <a:gd name="T91" fmla="*/ 2147483647 h 3385"/>
                <a:gd name="T92" fmla="*/ 2147483647 w 4885"/>
                <a:gd name="T93" fmla="*/ 2147483647 h 3385"/>
                <a:gd name="T94" fmla="*/ 2147483647 w 4885"/>
                <a:gd name="T95" fmla="*/ 2147483647 h 3385"/>
                <a:gd name="T96" fmla="*/ 2147483647 w 4885"/>
                <a:gd name="T97" fmla="*/ 2147483647 h 3385"/>
                <a:gd name="T98" fmla="*/ 2147483647 w 4885"/>
                <a:gd name="T99" fmla="*/ 2147483647 h 3385"/>
                <a:gd name="T100" fmla="*/ 2147483647 w 4885"/>
                <a:gd name="T101" fmla="*/ 2147483647 h 3385"/>
                <a:gd name="T102" fmla="*/ 2147483647 w 4885"/>
                <a:gd name="T103" fmla="*/ 2147483647 h 3385"/>
                <a:gd name="T104" fmla="*/ 2147483647 w 4885"/>
                <a:gd name="T105" fmla="*/ 2147483647 h 3385"/>
                <a:gd name="T106" fmla="*/ 2147483647 w 4885"/>
                <a:gd name="T107" fmla="*/ 2147483647 h 3385"/>
                <a:gd name="T108" fmla="*/ 2147483647 w 4885"/>
                <a:gd name="T109" fmla="*/ 2147483647 h 3385"/>
                <a:gd name="T110" fmla="*/ 2147483647 w 4885"/>
                <a:gd name="T111" fmla="*/ 2147483647 h 3385"/>
                <a:gd name="T112" fmla="*/ 2147483647 w 4885"/>
                <a:gd name="T113" fmla="*/ 0 h 33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85" h="3385">
                  <a:moveTo>
                    <a:pt x="0" y="3385"/>
                  </a:moveTo>
                  <a:lnTo>
                    <a:pt x="21" y="3385"/>
                  </a:lnTo>
                  <a:lnTo>
                    <a:pt x="37" y="3385"/>
                  </a:lnTo>
                  <a:lnTo>
                    <a:pt x="37" y="3372"/>
                  </a:lnTo>
                  <a:lnTo>
                    <a:pt x="51" y="3372"/>
                  </a:lnTo>
                  <a:lnTo>
                    <a:pt x="56" y="3372"/>
                  </a:lnTo>
                  <a:lnTo>
                    <a:pt x="59" y="3372"/>
                  </a:lnTo>
                  <a:lnTo>
                    <a:pt x="62" y="3372"/>
                  </a:lnTo>
                  <a:lnTo>
                    <a:pt x="72" y="3372"/>
                  </a:lnTo>
                  <a:lnTo>
                    <a:pt x="72" y="3345"/>
                  </a:lnTo>
                  <a:lnTo>
                    <a:pt x="94" y="3345"/>
                  </a:lnTo>
                  <a:lnTo>
                    <a:pt x="94" y="3332"/>
                  </a:lnTo>
                  <a:lnTo>
                    <a:pt x="105" y="3332"/>
                  </a:lnTo>
                  <a:lnTo>
                    <a:pt x="105" y="3318"/>
                  </a:lnTo>
                  <a:lnTo>
                    <a:pt x="110" y="3318"/>
                  </a:lnTo>
                  <a:lnTo>
                    <a:pt x="110" y="3305"/>
                  </a:lnTo>
                  <a:lnTo>
                    <a:pt x="113" y="3305"/>
                  </a:lnTo>
                  <a:lnTo>
                    <a:pt x="113" y="3291"/>
                  </a:lnTo>
                  <a:lnTo>
                    <a:pt x="132" y="3291"/>
                  </a:lnTo>
                  <a:lnTo>
                    <a:pt x="142" y="3291"/>
                  </a:lnTo>
                  <a:lnTo>
                    <a:pt x="142" y="3277"/>
                  </a:lnTo>
                  <a:lnTo>
                    <a:pt x="150" y="3277"/>
                  </a:lnTo>
                  <a:lnTo>
                    <a:pt x="150" y="3264"/>
                  </a:lnTo>
                  <a:lnTo>
                    <a:pt x="153" y="3264"/>
                  </a:lnTo>
                  <a:lnTo>
                    <a:pt x="153" y="3250"/>
                  </a:lnTo>
                  <a:lnTo>
                    <a:pt x="156" y="3250"/>
                  </a:lnTo>
                  <a:lnTo>
                    <a:pt x="156" y="3237"/>
                  </a:lnTo>
                  <a:lnTo>
                    <a:pt x="167" y="3237"/>
                  </a:lnTo>
                  <a:lnTo>
                    <a:pt x="167" y="3209"/>
                  </a:lnTo>
                  <a:lnTo>
                    <a:pt x="169" y="3209"/>
                  </a:lnTo>
                  <a:lnTo>
                    <a:pt x="169" y="3196"/>
                  </a:lnTo>
                  <a:lnTo>
                    <a:pt x="172" y="3196"/>
                  </a:lnTo>
                  <a:lnTo>
                    <a:pt x="172" y="3182"/>
                  </a:lnTo>
                  <a:lnTo>
                    <a:pt x="186" y="3182"/>
                  </a:lnTo>
                  <a:lnTo>
                    <a:pt x="186" y="3155"/>
                  </a:lnTo>
                  <a:lnTo>
                    <a:pt x="194" y="3155"/>
                  </a:lnTo>
                  <a:lnTo>
                    <a:pt x="194" y="3142"/>
                  </a:lnTo>
                  <a:lnTo>
                    <a:pt x="207" y="3142"/>
                  </a:lnTo>
                  <a:lnTo>
                    <a:pt x="207" y="3128"/>
                  </a:lnTo>
                  <a:lnTo>
                    <a:pt x="210" y="3128"/>
                  </a:lnTo>
                  <a:lnTo>
                    <a:pt x="210" y="3114"/>
                  </a:lnTo>
                  <a:lnTo>
                    <a:pt x="261" y="3114"/>
                  </a:lnTo>
                  <a:lnTo>
                    <a:pt x="261" y="3101"/>
                  </a:lnTo>
                  <a:lnTo>
                    <a:pt x="293" y="3101"/>
                  </a:lnTo>
                  <a:lnTo>
                    <a:pt x="293" y="3088"/>
                  </a:lnTo>
                  <a:lnTo>
                    <a:pt x="299" y="3088"/>
                  </a:lnTo>
                  <a:lnTo>
                    <a:pt x="299" y="3074"/>
                  </a:lnTo>
                  <a:lnTo>
                    <a:pt x="310" y="3074"/>
                  </a:lnTo>
                  <a:lnTo>
                    <a:pt x="310" y="3060"/>
                  </a:lnTo>
                  <a:lnTo>
                    <a:pt x="318" y="3060"/>
                  </a:lnTo>
                  <a:lnTo>
                    <a:pt x="318" y="3047"/>
                  </a:lnTo>
                  <a:lnTo>
                    <a:pt x="320" y="3047"/>
                  </a:lnTo>
                  <a:lnTo>
                    <a:pt x="320" y="3033"/>
                  </a:lnTo>
                  <a:lnTo>
                    <a:pt x="326" y="3033"/>
                  </a:lnTo>
                  <a:lnTo>
                    <a:pt x="326" y="3020"/>
                  </a:lnTo>
                  <a:lnTo>
                    <a:pt x="328" y="3020"/>
                  </a:lnTo>
                  <a:lnTo>
                    <a:pt x="331" y="3020"/>
                  </a:lnTo>
                  <a:lnTo>
                    <a:pt x="331" y="3006"/>
                  </a:lnTo>
                  <a:lnTo>
                    <a:pt x="334" y="3006"/>
                  </a:lnTo>
                  <a:lnTo>
                    <a:pt x="334" y="2992"/>
                  </a:lnTo>
                  <a:lnTo>
                    <a:pt x="355" y="2992"/>
                  </a:lnTo>
                  <a:lnTo>
                    <a:pt x="355" y="2965"/>
                  </a:lnTo>
                  <a:lnTo>
                    <a:pt x="358" y="2965"/>
                  </a:lnTo>
                  <a:lnTo>
                    <a:pt x="358" y="2951"/>
                  </a:lnTo>
                  <a:lnTo>
                    <a:pt x="372" y="2951"/>
                  </a:lnTo>
                  <a:lnTo>
                    <a:pt x="372" y="2938"/>
                  </a:lnTo>
                  <a:lnTo>
                    <a:pt x="382" y="2938"/>
                  </a:lnTo>
                  <a:lnTo>
                    <a:pt x="382" y="2910"/>
                  </a:lnTo>
                  <a:lnTo>
                    <a:pt x="393" y="2910"/>
                  </a:lnTo>
                  <a:lnTo>
                    <a:pt x="393" y="2897"/>
                  </a:lnTo>
                  <a:lnTo>
                    <a:pt x="399" y="2897"/>
                  </a:lnTo>
                  <a:lnTo>
                    <a:pt x="399" y="2883"/>
                  </a:lnTo>
                  <a:lnTo>
                    <a:pt x="401" y="2883"/>
                  </a:lnTo>
                  <a:lnTo>
                    <a:pt x="401" y="2870"/>
                  </a:lnTo>
                  <a:lnTo>
                    <a:pt x="409" y="2870"/>
                  </a:lnTo>
                  <a:lnTo>
                    <a:pt x="409" y="2856"/>
                  </a:lnTo>
                  <a:lnTo>
                    <a:pt x="415" y="2856"/>
                  </a:lnTo>
                  <a:lnTo>
                    <a:pt x="415" y="2842"/>
                  </a:lnTo>
                  <a:lnTo>
                    <a:pt x="420" y="2842"/>
                  </a:lnTo>
                  <a:lnTo>
                    <a:pt x="420" y="2829"/>
                  </a:lnTo>
                  <a:lnTo>
                    <a:pt x="423" y="2829"/>
                  </a:lnTo>
                  <a:lnTo>
                    <a:pt x="423" y="2801"/>
                  </a:lnTo>
                  <a:lnTo>
                    <a:pt x="436" y="2801"/>
                  </a:lnTo>
                  <a:lnTo>
                    <a:pt x="436" y="2788"/>
                  </a:lnTo>
                  <a:lnTo>
                    <a:pt x="442" y="2788"/>
                  </a:lnTo>
                  <a:lnTo>
                    <a:pt x="442" y="2774"/>
                  </a:lnTo>
                  <a:lnTo>
                    <a:pt x="447" y="2774"/>
                  </a:lnTo>
                  <a:lnTo>
                    <a:pt x="447" y="2761"/>
                  </a:lnTo>
                  <a:lnTo>
                    <a:pt x="450" y="2761"/>
                  </a:lnTo>
                  <a:lnTo>
                    <a:pt x="450" y="2747"/>
                  </a:lnTo>
                  <a:lnTo>
                    <a:pt x="455" y="2747"/>
                  </a:lnTo>
                  <a:lnTo>
                    <a:pt x="455" y="2733"/>
                  </a:lnTo>
                  <a:lnTo>
                    <a:pt x="466" y="2733"/>
                  </a:lnTo>
                  <a:lnTo>
                    <a:pt x="466" y="2719"/>
                  </a:lnTo>
                  <a:lnTo>
                    <a:pt x="469" y="2719"/>
                  </a:lnTo>
                  <a:lnTo>
                    <a:pt x="469" y="2706"/>
                  </a:lnTo>
                  <a:lnTo>
                    <a:pt x="477" y="2706"/>
                  </a:lnTo>
                  <a:lnTo>
                    <a:pt x="477" y="2692"/>
                  </a:lnTo>
                  <a:lnTo>
                    <a:pt x="490" y="2692"/>
                  </a:lnTo>
                  <a:lnTo>
                    <a:pt x="490" y="2651"/>
                  </a:lnTo>
                  <a:lnTo>
                    <a:pt x="501" y="2651"/>
                  </a:lnTo>
                  <a:lnTo>
                    <a:pt x="501" y="2624"/>
                  </a:lnTo>
                  <a:lnTo>
                    <a:pt x="517" y="2624"/>
                  </a:lnTo>
                  <a:lnTo>
                    <a:pt x="517" y="2610"/>
                  </a:lnTo>
                  <a:lnTo>
                    <a:pt x="520" y="2610"/>
                  </a:lnTo>
                  <a:lnTo>
                    <a:pt x="520" y="2596"/>
                  </a:lnTo>
                  <a:lnTo>
                    <a:pt x="536" y="2596"/>
                  </a:lnTo>
                  <a:lnTo>
                    <a:pt x="536" y="2583"/>
                  </a:lnTo>
                  <a:lnTo>
                    <a:pt x="550" y="2583"/>
                  </a:lnTo>
                  <a:lnTo>
                    <a:pt x="550" y="2569"/>
                  </a:lnTo>
                  <a:lnTo>
                    <a:pt x="555" y="2569"/>
                  </a:lnTo>
                  <a:lnTo>
                    <a:pt x="555" y="2555"/>
                  </a:lnTo>
                  <a:lnTo>
                    <a:pt x="566" y="2555"/>
                  </a:lnTo>
                  <a:lnTo>
                    <a:pt x="566" y="2542"/>
                  </a:lnTo>
                  <a:lnTo>
                    <a:pt x="571" y="2542"/>
                  </a:lnTo>
                  <a:lnTo>
                    <a:pt x="571" y="2528"/>
                  </a:lnTo>
                  <a:lnTo>
                    <a:pt x="587" y="2528"/>
                  </a:lnTo>
                  <a:lnTo>
                    <a:pt x="587" y="2514"/>
                  </a:lnTo>
                  <a:lnTo>
                    <a:pt x="612" y="2514"/>
                  </a:lnTo>
                  <a:lnTo>
                    <a:pt x="612" y="2487"/>
                  </a:lnTo>
                  <a:lnTo>
                    <a:pt x="617" y="2487"/>
                  </a:lnTo>
                  <a:lnTo>
                    <a:pt x="617" y="2473"/>
                  </a:lnTo>
                  <a:lnTo>
                    <a:pt x="622" y="2473"/>
                  </a:lnTo>
                  <a:lnTo>
                    <a:pt x="622" y="2459"/>
                  </a:lnTo>
                  <a:lnTo>
                    <a:pt x="633" y="2459"/>
                  </a:lnTo>
                  <a:lnTo>
                    <a:pt x="633" y="2404"/>
                  </a:lnTo>
                  <a:lnTo>
                    <a:pt x="641" y="2404"/>
                  </a:lnTo>
                  <a:lnTo>
                    <a:pt x="641" y="2377"/>
                  </a:lnTo>
                  <a:lnTo>
                    <a:pt x="647" y="2377"/>
                  </a:lnTo>
                  <a:lnTo>
                    <a:pt x="647" y="2336"/>
                  </a:lnTo>
                  <a:lnTo>
                    <a:pt x="655" y="2336"/>
                  </a:lnTo>
                  <a:lnTo>
                    <a:pt x="655" y="2322"/>
                  </a:lnTo>
                  <a:lnTo>
                    <a:pt x="660" y="2322"/>
                  </a:lnTo>
                  <a:lnTo>
                    <a:pt x="660" y="2308"/>
                  </a:lnTo>
                  <a:lnTo>
                    <a:pt x="668" y="2308"/>
                  </a:lnTo>
                  <a:lnTo>
                    <a:pt x="668" y="2295"/>
                  </a:lnTo>
                  <a:lnTo>
                    <a:pt x="674" y="2295"/>
                  </a:lnTo>
                  <a:lnTo>
                    <a:pt x="674" y="2267"/>
                  </a:lnTo>
                  <a:lnTo>
                    <a:pt x="682" y="2267"/>
                  </a:lnTo>
                  <a:lnTo>
                    <a:pt x="682" y="2240"/>
                  </a:lnTo>
                  <a:lnTo>
                    <a:pt x="703" y="2240"/>
                  </a:lnTo>
                  <a:lnTo>
                    <a:pt x="703" y="2213"/>
                  </a:lnTo>
                  <a:lnTo>
                    <a:pt x="709" y="2213"/>
                  </a:lnTo>
                  <a:lnTo>
                    <a:pt x="709" y="2185"/>
                  </a:lnTo>
                  <a:lnTo>
                    <a:pt x="714" y="2185"/>
                  </a:lnTo>
                  <a:lnTo>
                    <a:pt x="714" y="2172"/>
                  </a:lnTo>
                  <a:lnTo>
                    <a:pt x="717" y="2172"/>
                  </a:lnTo>
                  <a:lnTo>
                    <a:pt x="717" y="2144"/>
                  </a:lnTo>
                  <a:lnTo>
                    <a:pt x="722" y="2144"/>
                  </a:lnTo>
                  <a:lnTo>
                    <a:pt x="722" y="2131"/>
                  </a:lnTo>
                  <a:lnTo>
                    <a:pt x="730" y="2131"/>
                  </a:lnTo>
                  <a:lnTo>
                    <a:pt x="730" y="2117"/>
                  </a:lnTo>
                  <a:lnTo>
                    <a:pt x="736" y="2117"/>
                  </a:lnTo>
                  <a:lnTo>
                    <a:pt x="736" y="2103"/>
                  </a:lnTo>
                  <a:lnTo>
                    <a:pt x="746" y="2103"/>
                  </a:lnTo>
                  <a:lnTo>
                    <a:pt x="746" y="2089"/>
                  </a:lnTo>
                  <a:lnTo>
                    <a:pt x="752" y="2089"/>
                  </a:lnTo>
                  <a:lnTo>
                    <a:pt x="752" y="2076"/>
                  </a:lnTo>
                  <a:lnTo>
                    <a:pt x="754" y="2076"/>
                  </a:lnTo>
                  <a:lnTo>
                    <a:pt x="763" y="2076"/>
                  </a:lnTo>
                  <a:lnTo>
                    <a:pt x="763" y="2062"/>
                  </a:lnTo>
                  <a:lnTo>
                    <a:pt x="768" y="2062"/>
                  </a:lnTo>
                  <a:lnTo>
                    <a:pt x="768" y="2048"/>
                  </a:lnTo>
                  <a:lnTo>
                    <a:pt x="773" y="2048"/>
                  </a:lnTo>
                  <a:lnTo>
                    <a:pt x="773" y="2034"/>
                  </a:lnTo>
                  <a:lnTo>
                    <a:pt x="781" y="2034"/>
                  </a:lnTo>
                  <a:lnTo>
                    <a:pt x="781" y="1993"/>
                  </a:lnTo>
                  <a:lnTo>
                    <a:pt x="784" y="1993"/>
                  </a:lnTo>
                  <a:lnTo>
                    <a:pt x="784" y="1952"/>
                  </a:lnTo>
                  <a:lnTo>
                    <a:pt x="787" y="1952"/>
                  </a:lnTo>
                  <a:lnTo>
                    <a:pt x="787" y="1924"/>
                  </a:lnTo>
                  <a:lnTo>
                    <a:pt x="792" y="1924"/>
                  </a:lnTo>
                  <a:lnTo>
                    <a:pt x="792" y="1910"/>
                  </a:lnTo>
                  <a:lnTo>
                    <a:pt x="795" y="1910"/>
                  </a:lnTo>
                  <a:lnTo>
                    <a:pt x="795" y="1883"/>
                  </a:lnTo>
                  <a:lnTo>
                    <a:pt x="800" y="1883"/>
                  </a:lnTo>
                  <a:lnTo>
                    <a:pt x="800" y="1869"/>
                  </a:lnTo>
                  <a:lnTo>
                    <a:pt x="803" y="1869"/>
                  </a:lnTo>
                  <a:lnTo>
                    <a:pt x="803" y="1855"/>
                  </a:lnTo>
                  <a:lnTo>
                    <a:pt x="806" y="1855"/>
                  </a:lnTo>
                  <a:lnTo>
                    <a:pt x="806" y="1813"/>
                  </a:lnTo>
                  <a:lnTo>
                    <a:pt x="808" y="1813"/>
                  </a:lnTo>
                  <a:lnTo>
                    <a:pt x="808" y="1799"/>
                  </a:lnTo>
                  <a:lnTo>
                    <a:pt x="811" y="1799"/>
                  </a:lnTo>
                  <a:lnTo>
                    <a:pt x="811" y="1785"/>
                  </a:lnTo>
                  <a:lnTo>
                    <a:pt x="814" y="1785"/>
                  </a:lnTo>
                  <a:lnTo>
                    <a:pt x="814" y="1757"/>
                  </a:lnTo>
                  <a:lnTo>
                    <a:pt x="816" y="1757"/>
                  </a:lnTo>
                  <a:lnTo>
                    <a:pt x="816" y="1743"/>
                  </a:lnTo>
                  <a:lnTo>
                    <a:pt x="827" y="1743"/>
                  </a:lnTo>
                  <a:lnTo>
                    <a:pt x="827" y="1729"/>
                  </a:lnTo>
                  <a:lnTo>
                    <a:pt x="833" y="1729"/>
                  </a:lnTo>
                  <a:lnTo>
                    <a:pt x="833" y="1715"/>
                  </a:lnTo>
                  <a:lnTo>
                    <a:pt x="838" y="1715"/>
                  </a:lnTo>
                  <a:lnTo>
                    <a:pt x="838" y="1701"/>
                  </a:lnTo>
                  <a:lnTo>
                    <a:pt x="843" y="1701"/>
                  </a:lnTo>
                  <a:lnTo>
                    <a:pt x="843" y="1687"/>
                  </a:lnTo>
                  <a:lnTo>
                    <a:pt x="846" y="1687"/>
                  </a:lnTo>
                  <a:lnTo>
                    <a:pt x="846" y="1673"/>
                  </a:lnTo>
                  <a:lnTo>
                    <a:pt x="854" y="1673"/>
                  </a:lnTo>
                  <a:lnTo>
                    <a:pt x="854" y="1659"/>
                  </a:lnTo>
                  <a:lnTo>
                    <a:pt x="857" y="1659"/>
                  </a:lnTo>
                  <a:lnTo>
                    <a:pt x="857" y="1645"/>
                  </a:lnTo>
                  <a:lnTo>
                    <a:pt x="870" y="1645"/>
                  </a:lnTo>
                  <a:lnTo>
                    <a:pt x="870" y="1631"/>
                  </a:lnTo>
                  <a:lnTo>
                    <a:pt x="873" y="1631"/>
                  </a:lnTo>
                  <a:lnTo>
                    <a:pt x="873" y="1603"/>
                  </a:lnTo>
                  <a:lnTo>
                    <a:pt x="887" y="1603"/>
                  </a:lnTo>
                  <a:lnTo>
                    <a:pt x="887" y="1590"/>
                  </a:lnTo>
                  <a:lnTo>
                    <a:pt x="892" y="1590"/>
                  </a:lnTo>
                  <a:lnTo>
                    <a:pt x="892" y="1575"/>
                  </a:lnTo>
                  <a:lnTo>
                    <a:pt x="895" y="1575"/>
                  </a:lnTo>
                  <a:lnTo>
                    <a:pt x="895" y="1562"/>
                  </a:lnTo>
                  <a:lnTo>
                    <a:pt x="900" y="1562"/>
                  </a:lnTo>
                  <a:lnTo>
                    <a:pt x="903" y="1562"/>
                  </a:lnTo>
                  <a:lnTo>
                    <a:pt x="903" y="1533"/>
                  </a:lnTo>
                  <a:lnTo>
                    <a:pt x="908" y="1533"/>
                  </a:lnTo>
                  <a:lnTo>
                    <a:pt x="908" y="1519"/>
                  </a:lnTo>
                  <a:lnTo>
                    <a:pt x="916" y="1519"/>
                  </a:lnTo>
                  <a:lnTo>
                    <a:pt x="916" y="1505"/>
                  </a:lnTo>
                  <a:lnTo>
                    <a:pt x="919" y="1505"/>
                  </a:lnTo>
                  <a:lnTo>
                    <a:pt x="919" y="1491"/>
                  </a:lnTo>
                  <a:lnTo>
                    <a:pt x="924" y="1491"/>
                  </a:lnTo>
                  <a:lnTo>
                    <a:pt x="924" y="1477"/>
                  </a:lnTo>
                  <a:lnTo>
                    <a:pt x="932" y="1477"/>
                  </a:lnTo>
                  <a:lnTo>
                    <a:pt x="932" y="1463"/>
                  </a:lnTo>
                  <a:lnTo>
                    <a:pt x="938" y="1463"/>
                  </a:lnTo>
                  <a:lnTo>
                    <a:pt x="938" y="1435"/>
                  </a:lnTo>
                  <a:lnTo>
                    <a:pt x="940" y="1435"/>
                  </a:lnTo>
                  <a:lnTo>
                    <a:pt x="940" y="1421"/>
                  </a:lnTo>
                  <a:lnTo>
                    <a:pt x="943" y="1421"/>
                  </a:lnTo>
                  <a:lnTo>
                    <a:pt x="943" y="1392"/>
                  </a:lnTo>
                  <a:lnTo>
                    <a:pt x="946" y="1392"/>
                  </a:lnTo>
                  <a:lnTo>
                    <a:pt x="946" y="1364"/>
                  </a:lnTo>
                  <a:lnTo>
                    <a:pt x="962" y="1364"/>
                  </a:lnTo>
                  <a:lnTo>
                    <a:pt x="962" y="1350"/>
                  </a:lnTo>
                  <a:lnTo>
                    <a:pt x="973" y="1350"/>
                  </a:lnTo>
                  <a:lnTo>
                    <a:pt x="973" y="1336"/>
                  </a:lnTo>
                  <a:lnTo>
                    <a:pt x="978" y="1336"/>
                  </a:lnTo>
                  <a:lnTo>
                    <a:pt x="978" y="1322"/>
                  </a:lnTo>
                  <a:lnTo>
                    <a:pt x="989" y="1322"/>
                  </a:lnTo>
                  <a:lnTo>
                    <a:pt x="989" y="1308"/>
                  </a:lnTo>
                  <a:lnTo>
                    <a:pt x="994" y="1308"/>
                  </a:lnTo>
                  <a:lnTo>
                    <a:pt x="997" y="1308"/>
                  </a:lnTo>
                  <a:lnTo>
                    <a:pt x="997" y="1294"/>
                  </a:lnTo>
                  <a:lnTo>
                    <a:pt x="1000" y="1294"/>
                  </a:lnTo>
                  <a:lnTo>
                    <a:pt x="1000" y="1280"/>
                  </a:lnTo>
                  <a:lnTo>
                    <a:pt x="1019" y="1280"/>
                  </a:lnTo>
                  <a:lnTo>
                    <a:pt x="1019" y="1265"/>
                  </a:lnTo>
                  <a:lnTo>
                    <a:pt x="1021" y="1265"/>
                  </a:lnTo>
                  <a:lnTo>
                    <a:pt x="1027" y="1265"/>
                  </a:lnTo>
                  <a:lnTo>
                    <a:pt x="1027" y="1251"/>
                  </a:lnTo>
                  <a:lnTo>
                    <a:pt x="1029" y="1251"/>
                  </a:lnTo>
                  <a:lnTo>
                    <a:pt x="1029" y="1236"/>
                  </a:lnTo>
                  <a:lnTo>
                    <a:pt x="1035" y="1236"/>
                  </a:lnTo>
                  <a:lnTo>
                    <a:pt x="1035" y="1222"/>
                  </a:lnTo>
                  <a:lnTo>
                    <a:pt x="1062" y="1222"/>
                  </a:lnTo>
                  <a:lnTo>
                    <a:pt x="1062" y="1208"/>
                  </a:lnTo>
                  <a:lnTo>
                    <a:pt x="1070" y="1208"/>
                  </a:lnTo>
                  <a:lnTo>
                    <a:pt x="1070" y="1193"/>
                  </a:lnTo>
                  <a:lnTo>
                    <a:pt x="1073" y="1193"/>
                  </a:lnTo>
                  <a:lnTo>
                    <a:pt x="1073" y="1178"/>
                  </a:lnTo>
                  <a:lnTo>
                    <a:pt x="1075" y="1178"/>
                  </a:lnTo>
                  <a:lnTo>
                    <a:pt x="1075" y="1164"/>
                  </a:lnTo>
                  <a:lnTo>
                    <a:pt x="1083" y="1164"/>
                  </a:lnTo>
                  <a:lnTo>
                    <a:pt x="1083" y="1149"/>
                  </a:lnTo>
                  <a:lnTo>
                    <a:pt x="1089" y="1149"/>
                  </a:lnTo>
                  <a:lnTo>
                    <a:pt x="1089" y="1134"/>
                  </a:lnTo>
                  <a:lnTo>
                    <a:pt x="1091" y="1134"/>
                  </a:lnTo>
                  <a:lnTo>
                    <a:pt x="1091" y="1120"/>
                  </a:lnTo>
                  <a:lnTo>
                    <a:pt x="1110" y="1120"/>
                  </a:lnTo>
                  <a:lnTo>
                    <a:pt x="1110" y="1105"/>
                  </a:lnTo>
                  <a:lnTo>
                    <a:pt x="1118" y="1105"/>
                  </a:lnTo>
                  <a:lnTo>
                    <a:pt x="1118" y="1090"/>
                  </a:lnTo>
                  <a:lnTo>
                    <a:pt x="1132" y="1090"/>
                  </a:lnTo>
                  <a:lnTo>
                    <a:pt x="1132" y="1075"/>
                  </a:lnTo>
                  <a:lnTo>
                    <a:pt x="1145" y="1075"/>
                  </a:lnTo>
                  <a:lnTo>
                    <a:pt x="1145" y="1061"/>
                  </a:lnTo>
                  <a:lnTo>
                    <a:pt x="1164" y="1061"/>
                  </a:lnTo>
                  <a:lnTo>
                    <a:pt x="1164" y="1046"/>
                  </a:lnTo>
                  <a:lnTo>
                    <a:pt x="1199" y="1046"/>
                  </a:lnTo>
                  <a:lnTo>
                    <a:pt x="1199" y="1032"/>
                  </a:lnTo>
                  <a:lnTo>
                    <a:pt x="1202" y="1032"/>
                  </a:lnTo>
                  <a:lnTo>
                    <a:pt x="1202" y="1017"/>
                  </a:lnTo>
                  <a:lnTo>
                    <a:pt x="1215" y="1017"/>
                  </a:lnTo>
                  <a:lnTo>
                    <a:pt x="1215" y="1002"/>
                  </a:lnTo>
                  <a:lnTo>
                    <a:pt x="1237" y="1002"/>
                  </a:lnTo>
                  <a:lnTo>
                    <a:pt x="1237" y="988"/>
                  </a:lnTo>
                  <a:lnTo>
                    <a:pt x="1261" y="988"/>
                  </a:lnTo>
                  <a:lnTo>
                    <a:pt x="1264" y="988"/>
                  </a:lnTo>
                  <a:lnTo>
                    <a:pt x="1264" y="973"/>
                  </a:lnTo>
                  <a:lnTo>
                    <a:pt x="1267" y="973"/>
                  </a:lnTo>
                  <a:lnTo>
                    <a:pt x="1267" y="958"/>
                  </a:lnTo>
                  <a:lnTo>
                    <a:pt x="1269" y="958"/>
                  </a:lnTo>
                  <a:lnTo>
                    <a:pt x="1269" y="943"/>
                  </a:lnTo>
                  <a:lnTo>
                    <a:pt x="1277" y="943"/>
                  </a:lnTo>
                  <a:lnTo>
                    <a:pt x="1277" y="928"/>
                  </a:lnTo>
                  <a:lnTo>
                    <a:pt x="1283" y="928"/>
                  </a:lnTo>
                  <a:lnTo>
                    <a:pt x="1283" y="913"/>
                  </a:lnTo>
                  <a:lnTo>
                    <a:pt x="1313" y="913"/>
                  </a:lnTo>
                  <a:lnTo>
                    <a:pt x="1313" y="898"/>
                  </a:lnTo>
                  <a:lnTo>
                    <a:pt x="1348" y="898"/>
                  </a:lnTo>
                  <a:lnTo>
                    <a:pt x="1348" y="883"/>
                  </a:lnTo>
                  <a:lnTo>
                    <a:pt x="1364" y="883"/>
                  </a:lnTo>
                  <a:lnTo>
                    <a:pt x="1364" y="869"/>
                  </a:lnTo>
                  <a:lnTo>
                    <a:pt x="1366" y="869"/>
                  </a:lnTo>
                  <a:lnTo>
                    <a:pt x="1366" y="854"/>
                  </a:lnTo>
                  <a:lnTo>
                    <a:pt x="1372" y="854"/>
                  </a:lnTo>
                  <a:lnTo>
                    <a:pt x="1372" y="838"/>
                  </a:lnTo>
                  <a:lnTo>
                    <a:pt x="1383" y="838"/>
                  </a:lnTo>
                  <a:lnTo>
                    <a:pt x="1383" y="824"/>
                  </a:lnTo>
                  <a:lnTo>
                    <a:pt x="1388" y="824"/>
                  </a:lnTo>
                  <a:lnTo>
                    <a:pt x="1388" y="808"/>
                  </a:lnTo>
                  <a:lnTo>
                    <a:pt x="1396" y="808"/>
                  </a:lnTo>
                  <a:lnTo>
                    <a:pt x="1396" y="793"/>
                  </a:lnTo>
                  <a:lnTo>
                    <a:pt x="1410" y="793"/>
                  </a:lnTo>
                  <a:lnTo>
                    <a:pt x="1420" y="793"/>
                  </a:lnTo>
                  <a:lnTo>
                    <a:pt x="1420" y="778"/>
                  </a:lnTo>
                  <a:lnTo>
                    <a:pt x="1428" y="778"/>
                  </a:lnTo>
                  <a:lnTo>
                    <a:pt x="1428" y="763"/>
                  </a:lnTo>
                  <a:lnTo>
                    <a:pt x="1437" y="763"/>
                  </a:lnTo>
                  <a:lnTo>
                    <a:pt x="1445" y="763"/>
                  </a:lnTo>
                  <a:lnTo>
                    <a:pt x="1445" y="747"/>
                  </a:lnTo>
                  <a:lnTo>
                    <a:pt x="1482" y="747"/>
                  </a:lnTo>
                  <a:lnTo>
                    <a:pt x="1515" y="747"/>
                  </a:lnTo>
                  <a:lnTo>
                    <a:pt x="1515" y="731"/>
                  </a:lnTo>
                  <a:lnTo>
                    <a:pt x="1534" y="731"/>
                  </a:lnTo>
                  <a:lnTo>
                    <a:pt x="1534" y="715"/>
                  </a:lnTo>
                  <a:lnTo>
                    <a:pt x="1550" y="715"/>
                  </a:lnTo>
                  <a:lnTo>
                    <a:pt x="1550" y="700"/>
                  </a:lnTo>
                  <a:lnTo>
                    <a:pt x="1633" y="700"/>
                  </a:lnTo>
                  <a:lnTo>
                    <a:pt x="1633" y="683"/>
                  </a:lnTo>
                  <a:lnTo>
                    <a:pt x="1658" y="683"/>
                  </a:lnTo>
                  <a:lnTo>
                    <a:pt x="1671" y="683"/>
                  </a:lnTo>
                  <a:lnTo>
                    <a:pt x="1674" y="683"/>
                  </a:lnTo>
                  <a:lnTo>
                    <a:pt x="1674" y="667"/>
                  </a:lnTo>
                  <a:lnTo>
                    <a:pt x="1679" y="667"/>
                  </a:lnTo>
                  <a:lnTo>
                    <a:pt x="1679" y="650"/>
                  </a:lnTo>
                  <a:lnTo>
                    <a:pt x="1695" y="650"/>
                  </a:lnTo>
                  <a:lnTo>
                    <a:pt x="1695" y="633"/>
                  </a:lnTo>
                  <a:lnTo>
                    <a:pt x="1712" y="633"/>
                  </a:lnTo>
                  <a:lnTo>
                    <a:pt x="1712" y="616"/>
                  </a:lnTo>
                  <a:lnTo>
                    <a:pt x="1720" y="616"/>
                  </a:lnTo>
                  <a:lnTo>
                    <a:pt x="1720" y="599"/>
                  </a:lnTo>
                  <a:lnTo>
                    <a:pt x="1728" y="599"/>
                  </a:lnTo>
                  <a:lnTo>
                    <a:pt x="1728" y="582"/>
                  </a:lnTo>
                  <a:lnTo>
                    <a:pt x="1747" y="582"/>
                  </a:lnTo>
                  <a:lnTo>
                    <a:pt x="1795" y="582"/>
                  </a:lnTo>
                  <a:lnTo>
                    <a:pt x="1795" y="564"/>
                  </a:lnTo>
                  <a:lnTo>
                    <a:pt x="1806" y="564"/>
                  </a:lnTo>
                  <a:lnTo>
                    <a:pt x="1806" y="545"/>
                  </a:lnTo>
                  <a:lnTo>
                    <a:pt x="1841" y="545"/>
                  </a:lnTo>
                  <a:lnTo>
                    <a:pt x="1844" y="545"/>
                  </a:lnTo>
                  <a:lnTo>
                    <a:pt x="1844" y="527"/>
                  </a:lnTo>
                  <a:lnTo>
                    <a:pt x="1846" y="527"/>
                  </a:lnTo>
                  <a:lnTo>
                    <a:pt x="1865" y="527"/>
                  </a:lnTo>
                  <a:lnTo>
                    <a:pt x="1865" y="508"/>
                  </a:lnTo>
                  <a:lnTo>
                    <a:pt x="1868" y="508"/>
                  </a:lnTo>
                  <a:lnTo>
                    <a:pt x="1898" y="508"/>
                  </a:lnTo>
                  <a:lnTo>
                    <a:pt x="1927" y="508"/>
                  </a:lnTo>
                  <a:lnTo>
                    <a:pt x="1927" y="488"/>
                  </a:lnTo>
                  <a:lnTo>
                    <a:pt x="2019" y="488"/>
                  </a:lnTo>
                  <a:lnTo>
                    <a:pt x="2019" y="468"/>
                  </a:lnTo>
                  <a:lnTo>
                    <a:pt x="2043" y="468"/>
                  </a:lnTo>
                  <a:lnTo>
                    <a:pt x="2043" y="447"/>
                  </a:lnTo>
                  <a:lnTo>
                    <a:pt x="2097" y="447"/>
                  </a:lnTo>
                  <a:lnTo>
                    <a:pt x="2097" y="426"/>
                  </a:lnTo>
                  <a:lnTo>
                    <a:pt x="2151" y="426"/>
                  </a:lnTo>
                  <a:lnTo>
                    <a:pt x="2151" y="405"/>
                  </a:lnTo>
                  <a:lnTo>
                    <a:pt x="2159" y="405"/>
                  </a:lnTo>
                  <a:lnTo>
                    <a:pt x="2159" y="384"/>
                  </a:lnTo>
                  <a:lnTo>
                    <a:pt x="2186" y="384"/>
                  </a:lnTo>
                  <a:lnTo>
                    <a:pt x="2191" y="384"/>
                  </a:lnTo>
                  <a:lnTo>
                    <a:pt x="2191" y="363"/>
                  </a:lnTo>
                  <a:lnTo>
                    <a:pt x="2229" y="363"/>
                  </a:lnTo>
                  <a:lnTo>
                    <a:pt x="2229" y="319"/>
                  </a:lnTo>
                  <a:lnTo>
                    <a:pt x="2237" y="319"/>
                  </a:lnTo>
                  <a:lnTo>
                    <a:pt x="2237" y="298"/>
                  </a:lnTo>
                  <a:lnTo>
                    <a:pt x="2240" y="298"/>
                  </a:lnTo>
                  <a:lnTo>
                    <a:pt x="2240" y="276"/>
                  </a:lnTo>
                  <a:lnTo>
                    <a:pt x="2259" y="276"/>
                  </a:lnTo>
                  <a:lnTo>
                    <a:pt x="2259" y="254"/>
                  </a:lnTo>
                  <a:lnTo>
                    <a:pt x="2375" y="254"/>
                  </a:lnTo>
                  <a:lnTo>
                    <a:pt x="2415" y="254"/>
                  </a:lnTo>
                  <a:lnTo>
                    <a:pt x="2534" y="254"/>
                  </a:lnTo>
                  <a:lnTo>
                    <a:pt x="2534" y="230"/>
                  </a:lnTo>
                  <a:lnTo>
                    <a:pt x="2550" y="230"/>
                  </a:lnTo>
                  <a:lnTo>
                    <a:pt x="2550" y="206"/>
                  </a:lnTo>
                  <a:lnTo>
                    <a:pt x="2555" y="206"/>
                  </a:lnTo>
                  <a:lnTo>
                    <a:pt x="2555" y="182"/>
                  </a:lnTo>
                  <a:lnTo>
                    <a:pt x="2561" y="182"/>
                  </a:lnTo>
                  <a:lnTo>
                    <a:pt x="2561" y="157"/>
                  </a:lnTo>
                  <a:lnTo>
                    <a:pt x="2652" y="157"/>
                  </a:lnTo>
                  <a:lnTo>
                    <a:pt x="2909" y="157"/>
                  </a:lnTo>
                  <a:lnTo>
                    <a:pt x="2909" y="131"/>
                  </a:lnTo>
                  <a:lnTo>
                    <a:pt x="2930" y="131"/>
                  </a:lnTo>
                  <a:lnTo>
                    <a:pt x="2930" y="105"/>
                  </a:lnTo>
                  <a:lnTo>
                    <a:pt x="2976" y="105"/>
                  </a:lnTo>
                  <a:lnTo>
                    <a:pt x="3224" y="105"/>
                  </a:lnTo>
                  <a:lnTo>
                    <a:pt x="3593" y="105"/>
                  </a:lnTo>
                  <a:lnTo>
                    <a:pt x="3593" y="72"/>
                  </a:lnTo>
                  <a:lnTo>
                    <a:pt x="3634" y="72"/>
                  </a:lnTo>
                  <a:lnTo>
                    <a:pt x="3634" y="39"/>
                  </a:lnTo>
                  <a:lnTo>
                    <a:pt x="3717" y="39"/>
                  </a:lnTo>
                  <a:lnTo>
                    <a:pt x="3761" y="39"/>
                  </a:lnTo>
                  <a:lnTo>
                    <a:pt x="3761" y="0"/>
                  </a:lnTo>
                  <a:lnTo>
                    <a:pt x="3992" y="0"/>
                  </a:lnTo>
                  <a:lnTo>
                    <a:pt x="4578" y="0"/>
                  </a:lnTo>
                  <a:lnTo>
                    <a:pt x="4885" y="0"/>
                  </a:lnTo>
                </a:path>
              </a:pathLst>
            </a:custGeom>
            <a:noFill/>
            <a:ln w="25400">
              <a:solidFill>
                <a:srgbClr val="4FA735"/>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de-DE"/>
            </a:p>
          </p:txBody>
        </p:sp>
        <p:sp>
          <p:nvSpPr>
            <p:cNvPr id="199697" name="Line 193"/>
            <p:cNvSpPr>
              <a:spLocks noChangeShapeType="1"/>
            </p:cNvSpPr>
            <p:nvPr/>
          </p:nvSpPr>
          <p:spPr bwMode="auto">
            <a:xfrm>
              <a:off x="7888288" y="3838575"/>
              <a:ext cx="44450" cy="0"/>
            </a:xfrm>
            <a:prstGeom prst="line">
              <a:avLst/>
            </a:prstGeom>
            <a:noFill/>
            <a:ln w="26988">
              <a:solidFill>
                <a:srgbClr val="4FA735"/>
              </a:solidFill>
              <a:round/>
              <a:headEnd/>
              <a:tailEnd/>
            </a:ln>
            <a:extLst>
              <a:ext uri="{909E8E84-426E-40dd-AFC4-6F175D3DCCD1}">
                <a14:hiddenFill xmlns="" xmlns:a14="http://schemas.microsoft.com/office/drawing/2010/main">
                  <a:noFill/>
                </a14:hiddenFill>
              </a:ext>
            </a:extLst>
          </p:spPr>
          <p:txBody>
            <a:bodyPr/>
            <a:lstStyle/>
            <a:p>
              <a:endParaRPr lang="de-DE"/>
            </a:p>
          </p:txBody>
        </p:sp>
      </p:grpSp>
      <p:sp>
        <p:nvSpPr>
          <p:cNvPr id="199693" name="TextBox 103"/>
          <p:cNvSpPr txBox="1">
            <a:spLocks noChangeArrowheads="1"/>
          </p:cNvSpPr>
          <p:nvPr/>
        </p:nvSpPr>
        <p:spPr bwMode="auto">
          <a:xfrm>
            <a:off x="100013" y="5843588"/>
            <a:ext cx="8148637"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tabLst>
                <a:tab pos="1608138" algn="l"/>
              </a:tabLst>
              <a:defRPr sz="2800">
                <a:solidFill>
                  <a:schemeClr val="bg1"/>
                </a:solidFill>
                <a:latin typeface="Calibri" charset="0"/>
                <a:ea typeface="MS PGothic" charset="0"/>
                <a:cs typeface="MS PGothic" charset="0"/>
              </a:defRPr>
            </a:lvl1pPr>
            <a:lvl2pPr marL="742950" indent="-285750" defTabSz="457200" eaLnBrk="0" hangingPunct="0">
              <a:tabLst>
                <a:tab pos="1608138" algn="l"/>
              </a:tabLst>
              <a:defRPr sz="2800">
                <a:solidFill>
                  <a:schemeClr val="bg1"/>
                </a:solidFill>
                <a:latin typeface="Calibri" charset="0"/>
                <a:ea typeface="MS PGothic" charset="0"/>
                <a:cs typeface="MS PGothic" charset="0"/>
              </a:defRPr>
            </a:lvl2pPr>
            <a:lvl3pPr marL="1143000" indent="-228600" defTabSz="457200" eaLnBrk="0" hangingPunct="0">
              <a:tabLst>
                <a:tab pos="1608138" algn="l"/>
              </a:tabLst>
              <a:defRPr sz="2800">
                <a:solidFill>
                  <a:schemeClr val="bg1"/>
                </a:solidFill>
                <a:latin typeface="Calibri" charset="0"/>
                <a:ea typeface="MS PGothic" charset="0"/>
                <a:cs typeface="MS PGothic" charset="0"/>
              </a:defRPr>
            </a:lvl3pPr>
            <a:lvl4pPr marL="1600200" indent="-228600" defTabSz="457200" eaLnBrk="0" hangingPunct="0">
              <a:tabLst>
                <a:tab pos="1608138" algn="l"/>
              </a:tabLst>
              <a:defRPr sz="2800">
                <a:solidFill>
                  <a:schemeClr val="bg1"/>
                </a:solidFill>
                <a:latin typeface="Calibri" charset="0"/>
                <a:ea typeface="MS PGothic" charset="0"/>
                <a:cs typeface="MS PGothic" charset="0"/>
              </a:defRPr>
            </a:lvl4pPr>
            <a:lvl5pPr marL="2057400" indent="-228600" defTabSz="457200" eaLnBrk="0" hangingPunct="0">
              <a:tabLst>
                <a:tab pos="1608138" algn="l"/>
              </a:tabLst>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tabLst>
                <a:tab pos="1608138" algn="l"/>
              </a:tabLst>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tabLst>
                <a:tab pos="1608138" algn="l"/>
              </a:tabLst>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tabLst>
                <a:tab pos="1608138" algn="l"/>
              </a:tabLst>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tabLst>
                <a:tab pos="1608138" algn="l"/>
              </a:tabLst>
              <a:defRPr sz="2800">
                <a:solidFill>
                  <a:schemeClr val="bg1"/>
                </a:solidFill>
                <a:latin typeface="Calibri" charset="0"/>
                <a:ea typeface="MS PGothic" charset="0"/>
                <a:cs typeface="MS PGothic" charset="0"/>
              </a:defRPr>
            </a:lvl9pPr>
          </a:lstStyle>
          <a:p>
            <a:pPr eaLnBrk="1" hangingPunct="1">
              <a:spcBef>
                <a:spcPct val="0"/>
              </a:spcBef>
              <a:buFontTx/>
              <a:buNone/>
            </a:pPr>
            <a:r>
              <a:rPr lang="en-AU" sz="1000" b="1">
                <a:solidFill>
                  <a:srgbClr val="000000"/>
                </a:solidFill>
                <a:latin typeface="Arial" charset="0"/>
                <a:cs typeface="Arial" charset="0"/>
              </a:rPr>
              <a:t>Number at risk</a:t>
            </a:r>
          </a:p>
          <a:p>
            <a:pPr eaLnBrk="1" hangingPunct="1">
              <a:spcBef>
                <a:spcPct val="0"/>
              </a:spcBef>
              <a:buFontTx/>
              <a:buNone/>
            </a:pPr>
            <a:r>
              <a:rPr lang="en-AU" sz="1000" b="1">
                <a:solidFill>
                  <a:srgbClr val="000000"/>
                </a:solidFill>
                <a:latin typeface="Arial" charset="0"/>
                <a:cs typeface="Arial" charset="0"/>
              </a:rPr>
              <a:t>FOLFOX 	</a:t>
            </a:r>
            <a:r>
              <a:rPr lang="en-AU" sz="1000">
                <a:solidFill>
                  <a:srgbClr val="000000"/>
                </a:solidFill>
                <a:latin typeface="Arial" charset="0"/>
                <a:cs typeface="Arial" charset="0"/>
              </a:rPr>
              <a:t>263	 	    96	 	 29		    9	  5	   2 </a:t>
            </a:r>
          </a:p>
          <a:p>
            <a:pPr eaLnBrk="1" hangingPunct="1">
              <a:spcBef>
                <a:spcPct val="0"/>
              </a:spcBef>
              <a:buFontTx/>
              <a:buNone/>
            </a:pPr>
            <a:r>
              <a:rPr lang="en-AU" sz="1000" b="1">
                <a:solidFill>
                  <a:srgbClr val="000000"/>
                </a:solidFill>
                <a:latin typeface="Arial" charset="0"/>
                <a:cs typeface="Arial" charset="0"/>
              </a:rPr>
              <a:t>FOLFOX + SIRT	</a:t>
            </a:r>
            <a:r>
              <a:rPr lang="en-AU" sz="1000">
                <a:solidFill>
                  <a:srgbClr val="000000"/>
                </a:solidFill>
                <a:latin typeface="Arial" charset="0"/>
                <a:cs typeface="Arial" charset="0"/>
              </a:rPr>
              <a:t>267	 	  106	 	 33		  11	  5	   2</a:t>
            </a:r>
          </a:p>
        </p:txBody>
      </p:sp>
      <p:sp>
        <p:nvSpPr>
          <p:cNvPr id="199694" name="Rectangle 104"/>
          <p:cNvSpPr>
            <a:spLocks noChangeArrowheads="1"/>
          </p:cNvSpPr>
          <p:nvPr/>
        </p:nvSpPr>
        <p:spPr bwMode="auto">
          <a:xfrm>
            <a:off x="203200" y="6591300"/>
            <a:ext cx="561022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lvl="1" defTabSz="457200">
              <a:spcBef>
                <a:spcPct val="0"/>
              </a:spcBef>
              <a:buFontTx/>
              <a:buNone/>
            </a:pPr>
            <a:r>
              <a:rPr lang="en-GB" sz="900">
                <a:solidFill>
                  <a:srgbClr val="000000"/>
                </a:solidFill>
                <a:latin typeface="Arial" charset="0"/>
                <a:cs typeface="Arial" charset="0"/>
              </a:rPr>
              <a:t>Gibbs P </a:t>
            </a:r>
            <a:r>
              <a:rPr lang="en-GB" sz="900" i="1">
                <a:solidFill>
                  <a:srgbClr val="000000"/>
                </a:solidFill>
                <a:latin typeface="Arial" charset="0"/>
                <a:cs typeface="Arial" charset="0"/>
              </a:rPr>
              <a:t>et al. Presented at 2015 ASCO Annual Meeting; J Clin Oncol </a:t>
            </a:r>
            <a:r>
              <a:rPr lang="en-GB" sz="900">
                <a:solidFill>
                  <a:srgbClr val="000000"/>
                </a:solidFill>
                <a:latin typeface="Arial" charset="0"/>
                <a:cs typeface="Arial" charset="0"/>
              </a:rPr>
              <a:t>2015; </a:t>
            </a:r>
            <a:r>
              <a:rPr lang="en-GB" sz="900" b="1">
                <a:solidFill>
                  <a:srgbClr val="000000"/>
                </a:solidFill>
                <a:latin typeface="Arial" charset="0"/>
                <a:cs typeface="Arial" charset="0"/>
              </a:rPr>
              <a:t>33</a:t>
            </a:r>
            <a:r>
              <a:rPr lang="en-GB" sz="900">
                <a:solidFill>
                  <a:srgbClr val="000000"/>
                </a:solidFill>
                <a:latin typeface="Arial" charset="0"/>
                <a:cs typeface="Arial" charset="0"/>
              </a:rPr>
              <a:t> (Suppl): Abs 3502</a:t>
            </a:r>
            <a:r>
              <a:rPr lang="en-GB" sz="900" i="1">
                <a:solidFill>
                  <a:srgbClr val="000000"/>
                </a:solidFill>
                <a:latin typeface="Arial" charset="0"/>
                <a:cs typeface="Arial" charset="0"/>
              </a:rPr>
              <a:t>.</a:t>
            </a:r>
            <a:endParaRPr lang="en-GB" sz="900">
              <a:solidFill>
                <a:srgbClr val="000000"/>
              </a:solidFill>
              <a:latin typeface="Arial" charset="0"/>
              <a:cs typeface="Arial" charset="0"/>
            </a:endParaRPr>
          </a:p>
        </p:txBody>
      </p:sp>
      <p:sp>
        <p:nvSpPr>
          <p:cNvPr id="199695" name="Rectangle 106"/>
          <p:cNvSpPr>
            <a:spLocks noChangeArrowheads="1"/>
          </p:cNvSpPr>
          <p:nvPr/>
        </p:nvSpPr>
        <p:spPr bwMode="auto">
          <a:xfrm>
            <a:off x="8128000" y="6716713"/>
            <a:ext cx="696913"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spcBef>
                <a:spcPct val="0"/>
              </a:spcBef>
              <a:buFontTx/>
              <a:buNone/>
            </a:pPr>
            <a:r>
              <a:rPr lang="en-GB" sz="600">
                <a:solidFill>
                  <a:srgbClr val="BFBFBF"/>
                </a:solidFill>
                <a:latin typeface="Arial" charset="0"/>
                <a:cs typeface="Arial" charset="0"/>
              </a:rPr>
              <a:t>118-EUA-0615</a:t>
            </a:r>
          </a:p>
        </p:txBody>
      </p:sp>
      <p:sp>
        <p:nvSpPr>
          <p:cNvPr id="2" name="Textfeld 1"/>
          <p:cNvSpPr txBox="1"/>
          <p:nvPr/>
        </p:nvSpPr>
        <p:spPr>
          <a:xfrm>
            <a:off x="4845050" y="3208338"/>
            <a:ext cx="3155929" cy="954107"/>
          </a:xfrm>
          <a:prstGeom prst="rect">
            <a:avLst/>
          </a:prstGeom>
          <a:noFill/>
          <a:ln>
            <a:solidFill>
              <a:schemeClr val="tx1"/>
            </a:solidFill>
          </a:ln>
        </p:spPr>
        <p:txBody>
          <a:bodyPr wrap="none" rtlCol="0">
            <a:spAutoFit/>
          </a:bodyPr>
          <a:lstStyle/>
          <a:p>
            <a:r>
              <a:rPr lang="de-DE" sz="2800" dirty="0" smtClean="0"/>
              <a:t>90% synchron </a:t>
            </a:r>
            <a:r>
              <a:rPr lang="de-DE" sz="2800" dirty="0" err="1" smtClean="0"/>
              <a:t>mCRC</a:t>
            </a:r>
            <a:endParaRPr lang="de-DE" sz="2800" dirty="0" smtClean="0"/>
          </a:p>
          <a:p>
            <a:r>
              <a:rPr lang="de-DE" sz="2800" dirty="0" smtClean="0"/>
              <a:t>40 mit EHD </a:t>
            </a:r>
            <a:r>
              <a:rPr lang="de-DE" sz="2800" dirty="0" err="1" smtClean="0"/>
              <a:t>baseline</a:t>
            </a:r>
            <a:endParaRPr lang="de-DE" sz="2800" dirty="0"/>
          </a:p>
        </p:txBody>
      </p:sp>
    </p:spTree>
    <p:extLst>
      <p:ext uri="{BB962C8B-B14F-4D97-AF65-F5344CB8AC3E}">
        <p14:creationId xmlns:p14="http://schemas.microsoft.com/office/powerpoint/2010/main" val="184405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7089" y="264113"/>
            <a:ext cx="8244000" cy="792000"/>
          </a:xfrm>
        </p:spPr>
        <p:txBody>
          <a:bodyPr/>
          <a:lstStyle/>
          <a:p>
            <a:pPr>
              <a:defRPr/>
            </a:pPr>
            <a:r>
              <a:rPr lang="de-DE" sz="2800" dirty="0" smtClean="0"/>
              <a:t>Overall </a:t>
            </a:r>
            <a:r>
              <a:rPr lang="de-DE" sz="2800" dirty="0" err="1" smtClean="0"/>
              <a:t>Survival</a:t>
            </a:r>
            <a:r>
              <a:rPr lang="de-DE" sz="2800" dirty="0" smtClean="0"/>
              <a:t> </a:t>
            </a:r>
            <a:r>
              <a:rPr lang="de-DE" sz="2800" dirty="0" err="1" smtClean="0"/>
              <a:t>analysis</a:t>
            </a:r>
            <a:r>
              <a:rPr lang="de-DE" sz="2800" dirty="0" smtClean="0"/>
              <a:t/>
            </a:r>
            <a:br>
              <a:rPr lang="de-DE" sz="2800" dirty="0" smtClean="0"/>
            </a:br>
            <a:r>
              <a:rPr lang="de-DE" sz="2800" dirty="0" smtClean="0"/>
              <a:t>SIRFLOX/FOXFIRE/FOXFIRE Global</a:t>
            </a:r>
            <a:endParaRPr lang="de-DE" sz="2800" dirty="0"/>
          </a:p>
        </p:txBody>
      </p:sp>
      <p:sp>
        <p:nvSpPr>
          <p:cNvPr id="163843" name="Textfeld 4"/>
          <p:cNvSpPr txBox="1">
            <a:spLocks noChangeArrowheads="1"/>
          </p:cNvSpPr>
          <p:nvPr/>
        </p:nvSpPr>
        <p:spPr bwMode="auto">
          <a:xfrm>
            <a:off x="122414" y="6416499"/>
            <a:ext cx="34290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bg2"/>
                </a:solidFill>
                <a:latin typeface="Calibri" charset="0"/>
                <a:ea typeface="MS PGothic" charset="0"/>
                <a:cs typeface="MS PGothic" charset="0"/>
              </a:defRPr>
            </a:lvl1pPr>
            <a:lvl2pPr marL="742950">
              <a:defRPr sz="2400">
                <a:solidFill>
                  <a:schemeClr val="bg2"/>
                </a:solidFill>
                <a:latin typeface="Calibri" charset="0"/>
                <a:ea typeface="MS PGothic" charset="0"/>
                <a:cs typeface="MS PGothic" charset="0"/>
              </a:defRPr>
            </a:lvl2pPr>
            <a:lvl3pPr marL="1143000">
              <a:defRPr sz="2400">
                <a:solidFill>
                  <a:schemeClr val="bg2"/>
                </a:solidFill>
                <a:latin typeface="Calibri" charset="0"/>
                <a:ea typeface="MS PGothic" charset="0"/>
                <a:cs typeface="MS PGothic" charset="0"/>
              </a:defRPr>
            </a:lvl3pPr>
            <a:lvl4pPr marL="1600200">
              <a:defRPr sz="2400">
                <a:solidFill>
                  <a:schemeClr val="bg2"/>
                </a:solidFill>
                <a:latin typeface="Calibri" charset="0"/>
                <a:ea typeface="MS PGothic" charset="0"/>
                <a:cs typeface="MS PGothic" charset="0"/>
              </a:defRPr>
            </a:lvl4pPr>
            <a:lvl5pPr marL="2057400">
              <a:defRPr>
                <a:solidFill>
                  <a:schemeClr val="bg2"/>
                </a:solidFill>
                <a:latin typeface="Calibri" charset="0"/>
                <a:ea typeface="MS PGothic" charset="0"/>
                <a:cs typeface="MS PGothic" charset="0"/>
              </a:defRPr>
            </a:lvl5pPr>
            <a:lvl6pPr marL="2514600" eaLnBrk="0" hangingPunct="0">
              <a:defRPr>
                <a:solidFill>
                  <a:schemeClr val="bg2"/>
                </a:solidFill>
                <a:latin typeface="Calibri" charset="0"/>
                <a:ea typeface="MS PGothic" charset="0"/>
                <a:cs typeface="MS PGothic" charset="0"/>
              </a:defRPr>
            </a:lvl6pPr>
            <a:lvl7pPr marL="2971800" eaLnBrk="0" hangingPunct="0">
              <a:defRPr>
                <a:solidFill>
                  <a:schemeClr val="bg2"/>
                </a:solidFill>
                <a:latin typeface="Calibri" charset="0"/>
                <a:ea typeface="MS PGothic" charset="0"/>
                <a:cs typeface="MS PGothic" charset="0"/>
              </a:defRPr>
            </a:lvl7pPr>
            <a:lvl8pPr marL="3429000" eaLnBrk="0" hangingPunct="0">
              <a:defRPr>
                <a:solidFill>
                  <a:schemeClr val="bg2"/>
                </a:solidFill>
                <a:latin typeface="Calibri" charset="0"/>
                <a:ea typeface="MS PGothic" charset="0"/>
                <a:cs typeface="MS PGothic" charset="0"/>
              </a:defRPr>
            </a:lvl8pPr>
            <a:lvl9pPr marL="3886200" eaLnBrk="0" hangingPunct="0">
              <a:defRPr>
                <a:solidFill>
                  <a:schemeClr val="bg2"/>
                </a:solidFill>
                <a:latin typeface="Calibri" charset="0"/>
                <a:ea typeface="MS PGothic" charset="0"/>
                <a:cs typeface="MS PGothic" charset="0"/>
              </a:defRPr>
            </a:lvl9pPr>
          </a:lstStyle>
          <a:p>
            <a:pPr>
              <a:buFontTx/>
              <a:buNone/>
            </a:pPr>
            <a:r>
              <a:rPr lang="de-DE" sz="1600" dirty="0" err="1">
                <a:solidFill>
                  <a:srgbClr val="262626"/>
                </a:solidFill>
              </a:rPr>
              <a:t>Wasan</a:t>
            </a:r>
            <a:r>
              <a:rPr lang="de-DE" sz="1600" dirty="0">
                <a:solidFill>
                  <a:srgbClr val="262626"/>
                </a:solidFill>
              </a:rPr>
              <a:t> H. et al., Lancet </a:t>
            </a:r>
            <a:r>
              <a:rPr lang="de-DE" sz="1600" dirty="0" err="1">
                <a:solidFill>
                  <a:srgbClr val="262626"/>
                </a:solidFill>
              </a:rPr>
              <a:t>Oncology</a:t>
            </a:r>
            <a:r>
              <a:rPr lang="de-DE" sz="1600" dirty="0">
                <a:solidFill>
                  <a:srgbClr val="262626"/>
                </a:solidFill>
              </a:rPr>
              <a:t>, 2017</a:t>
            </a:r>
          </a:p>
        </p:txBody>
      </p:sp>
      <p:pic>
        <p:nvPicPr>
          <p:cNvPr id="163844" name="Bild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779588"/>
            <a:ext cx="6011863" cy="470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5"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1268413"/>
            <a:ext cx="3554413" cy="1152525"/>
          </a:xfrm>
          <a:prstGeom prst="rect">
            <a:avLst/>
          </a:prstGeom>
          <a:solidFill>
            <a:schemeClr val="bg1"/>
          </a:solidFill>
          <a:ln w="9525">
            <a:solidFill>
              <a:srgbClr val="000000"/>
            </a:solidFill>
            <a:miter lim="800000"/>
            <a:headEnd/>
            <a:tailEnd/>
          </a:ln>
        </p:spPr>
      </p:pic>
    </p:spTree>
    <p:extLst>
      <p:ext uri="{BB962C8B-B14F-4D97-AF65-F5344CB8AC3E}">
        <p14:creationId xmlns:p14="http://schemas.microsoft.com/office/powerpoint/2010/main" val="886966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Bild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66888"/>
            <a:ext cx="4751387" cy="487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69"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1125538"/>
            <a:ext cx="3554413" cy="1150937"/>
          </a:xfrm>
          <a:prstGeom prst="rect">
            <a:avLst/>
          </a:prstGeom>
          <a:solidFill>
            <a:schemeClr val="bg1"/>
          </a:solidFill>
          <a:ln w="9525">
            <a:solidFill>
              <a:srgbClr val="000000"/>
            </a:solidFill>
            <a:miter lim="800000"/>
            <a:headEnd/>
            <a:tailEnd/>
          </a:ln>
        </p:spPr>
      </p:pic>
      <p:sp>
        <p:nvSpPr>
          <p:cNvPr id="164870" name="Rechteck 2"/>
          <p:cNvSpPr>
            <a:spLocks noChangeArrowheads="1"/>
          </p:cNvSpPr>
          <p:nvPr/>
        </p:nvSpPr>
        <p:spPr bwMode="auto">
          <a:xfrm>
            <a:off x="2987675" y="4365625"/>
            <a:ext cx="4608513" cy="576263"/>
          </a:xfrm>
          <a:prstGeom prst="rect">
            <a:avLst/>
          </a:prstGeom>
          <a:noFill/>
          <a:ln w="9525">
            <a:solidFill>
              <a:srgbClr val="00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90500" indent="-190500"/>
            <a:endParaRPr lang="de-DE"/>
          </a:p>
        </p:txBody>
      </p:sp>
      <p:sp>
        <p:nvSpPr>
          <p:cNvPr id="9" name="Titel 1"/>
          <p:cNvSpPr>
            <a:spLocks noGrp="1"/>
          </p:cNvSpPr>
          <p:nvPr>
            <p:ph type="title"/>
          </p:nvPr>
        </p:nvSpPr>
        <p:spPr>
          <a:xfrm>
            <a:off x="317089" y="264113"/>
            <a:ext cx="8244000" cy="792000"/>
          </a:xfrm>
        </p:spPr>
        <p:txBody>
          <a:bodyPr/>
          <a:lstStyle/>
          <a:p>
            <a:pPr>
              <a:defRPr/>
            </a:pPr>
            <a:r>
              <a:rPr lang="de-DE" sz="2800" dirty="0" smtClean="0"/>
              <a:t>Overall </a:t>
            </a:r>
            <a:r>
              <a:rPr lang="de-DE" sz="2800" dirty="0" err="1" smtClean="0"/>
              <a:t>Survival</a:t>
            </a:r>
            <a:r>
              <a:rPr lang="de-DE" sz="2800" dirty="0" smtClean="0"/>
              <a:t> </a:t>
            </a:r>
            <a:r>
              <a:rPr lang="de-DE" sz="2800" dirty="0" err="1" smtClean="0"/>
              <a:t>analysis</a:t>
            </a:r>
            <a:r>
              <a:rPr lang="de-DE" sz="2800" dirty="0" smtClean="0"/>
              <a:t/>
            </a:r>
            <a:br>
              <a:rPr lang="de-DE" sz="2800" dirty="0" smtClean="0"/>
            </a:br>
            <a:r>
              <a:rPr lang="de-DE" sz="2800" dirty="0" smtClean="0"/>
              <a:t>SIRFLOX/FOXFIRE/FOXFIRE Global</a:t>
            </a:r>
            <a:endParaRPr lang="de-DE" sz="2800" dirty="0"/>
          </a:p>
        </p:txBody>
      </p:sp>
      <p:sp>
        <p:nvSpPr>
          <p:cNvPr id="10" name="Textfeld 4"/>
          <p:cNvSpPr txBox="1">
            <a:spLocks noChangeArrowheads="1"/>
          </p:cNvSpPr>
          <p:nvPr/>
        </p:nvSpPr>
        <p:spPr bwMode="auto">
          <a:xfrm>
            <a:off x="80081" y="6444721"/>
            <a:ext cx="34290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bg2"/>
                </a:solidFill>
                <a:latin typeface="Calibri" charset="0"/>
                <a:ea typeface="MS PGothic" charset="0"/>
                <a:cs typeface="MS PGothic" charset="0"/>
              </a:defRPr>
            </a:lvl1pPr>
            <a:lvl2pPr marL="742950">
              <a:defRPr sz="2400">
                <a:solidFill>
                  <a:schemeClr val="bg2"/>
                </a:solidFill>
                <a:latin typeface="Calibri" charset="0"/>
                <a:ea typeface="MS PGothic" charset="0"/>
                <a:cs typeface="MS PGothic" charset="0"/>
              </a:defRPr>
            </a:lvl2pPr>
            <a:lvl3pPr marL="1143000">
              <a:defRPr sz="2400">
                <a:solidFill>
                  <a:schemeClr val="bg2"/>
                </a:solidFill>
                <a:latin typeface="Calibri" charset="0"/>
                <a:ea typeface="MS PGothic" charset="0"/>
                <a:cs typeface="MS PGothic" charset="0"/>
              </a:defRPr>
            </a:lvl3pPr>
            <a:lvl4pPr marL="1600200">
              <a:defRPr sz="2400">
                <a:solidFill>
                  <a:schemeClr val="bg2"/>
                </a:solidFill>
                <a:latin typeface="Calibri" charset="0"/>
                <a:ea typeface="MS PGothic" charset="0"/>
                <a:cs typeface="MS PGothic" charset="0"/>
              </a:defRPr>
            </a:lvl4pPr>
            <a:lvl5pPr marL="2057400">
              <a:defRPr>
                <a:solidFill>
                  <a:schemeClr val="bg2"/>
                </a:solidFill>
                <a:latin typeface="Calibri" charset="0"/>
                <a:ea typeface="MS PGothic" charset="0"/>
                <a:cs typeface="MS PGothic" charset="0"/>
              </a:defRPr>
            </a:lvl5pPr>
            <a:lvl6pPr marL="2514600" eaLnBrk="0" hangingPunct="0">
              <a:defRPr>
                <a:solidFill>
                  <a:schemeClr val="bg2"/>
                </a:solidFill>
                <a:latin typeface="Calibri" charset="0"/>
                <a:ea typeface="MS PGothic" charset="0"/>
                <a:cs typeface="MS PGothic" charset="0"/>
              </a:defRPr>
            </a:lvl6pPr>
            <a:lvl7pPr marL="2971800" eaLnBrk="0" hangingPunct="0">
              <a:defRPr>
                <a:solidFill>
                  <a:schemeClr val="bg2"/>
                </a:solidFill>
                <a:latin typeface="Calibri" charset="0"/>
                <a:ea typeface="MS PGothic" charset="0"/>
                <a:cs typeface="MS PGothic" charset="0"/>
              </a:defRPr>
            </a:lvl7pPr>
            <a:lvl8pPr marL="3429000" eaLnBrk="0" hangingPunct="0">
              <a:defRPr>
                <a:solidFill>
                  <a:schemeClr val="bg2"/>
                </a:solidFill>
                <a:latin typeface="Calibri" charset="0"/>
                <a:ea typeface="MS PGothic" charset="0"/>
                <a:cs typeface="MS PGothic" charset="0"/>
              </a:defRPr>
            </a:lvl8pPr>
            <a:lvl9pPr marL="3886200" eaLnBrk="0" hangingPunct="0">
              <a:defRPr>
                <a:solidFill>
                  <a:schemeClr val="bg2"/>
                </a:solidFill>
                <a:latin typeface="Calibri" charset="0"/>
                <a:ea typeface="MS PGothic" charset="0"/>
                <a:cs typeface="MS PGothic" charset="0"/>
              </a:defRPr>
            </a:lvl9pPr>
          </a:lstStyle>
          <a:p>
            <a:pPr>
              <a:buFontTx/>
              <a:buNone/>
            </a:pPr>
            <a:r>
              <a:rPr lang="de-DE" sz="1600" dirty="0" err="1">
                <a:solidFill>
                  <a:srgbClr val="262626"/>
                </a:solidFill>
              </a:rPr>
              <a:t>Wasan</a:t>
            </a:r>
            <a:r>
              <a:rPr lang="de-DE" sz="1600" dirty="0">
                <a:solidFill>
                  <a:srgbClr val="262626"/>
                </a:solidFill>
              </a:rPr>
              <a:t> H. et al., Lancet </a:t>
            </a:r>
            <a:r>
              <a:rPr lang="de-DE" sz="1600" dirty="0" err="1">
                <a:solidFill>
                  <a:srgbClr val="262626"/>
                </a:solidFill>
              </a:rPr>
              <a:t>Oncology</a:t>
            </a:r>
            <a:r>
              <a:rPr lang="de-DE" sz="1600" dirty="0">
                <a:solidFill>
                  <a:srgbClr val="262626"/>
                </a:solidFill>
              </a:rPr>
              <a:t>, 2017</a:t>
            </a:r>
          </a:p>
        </p:txBody>
      </p:sp>
    </p:spTree>
    <p:extLst>
      <p:ext uri="{BB962C8B-B14F-4D97-AF65-F5344CB8AC3E}">
        <p14:creationId xmlns:p14="http://schemas.microsoft.com/office/powerpoint/2010/main" val="1944215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feld 1"/>
          <p:cNvSpPr txBox="1">
            <a:spLocks noChangeArrowheads="1"/>
          </p:cNvSpPr>
          <p:nvPr/>
        </p:nvSpPr>
        <p:spPr bwMode="auto">
          <a:xfrm>
            <a:off x="5724525" y="-242888"/>
            <a:ext cx="338138" cy="1470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bg2"/>
                </a:solidFill>
                <a:latin typeface="Calibri" charset="0"/>
                <a:ea typeface="MS PGothic" charset="0"/>
                <a:cs typeface="MS PGothic" charset="0"/>
              </a:defRPr>
            </a:lvl1pPr>
            <a:lvl2pPr marL="742950">
              <a:defRPr sz="2400">
                <a:solidFill>
                  <a:schemeClr val="bg2"/>
                </a:solidFill>
                <a:latin typeface="Calibri" charset="0"/>
                <a:ea typeface="MS PGothic" charset="0"/>
                <a:cs typeface="MS PGothic" charset="0"/>
              </a:defRPr>
            </a:lvl2pPr>
            <a:lvl3pPr marL="1143000">
              <a:defRPr sz="2400">
                <a:solidFill>
                  <a:schemeClr val="bg2"/>
                </a:solidFill>
                <a:latin typeface="Calibri" charset="0"/>
                <a:ea typeface="MS PGothic" charset="0"/>
                <a:cs typeface="MS PGothic" charset="0"/>
              </a:defRPr>
            </a:lvl3pPr>
            <a:lvl4pPr marL="1600200">
              <a:defRPr sz="2400">
                <a:solidFill>
                  <a:schemeClr val="bg2"/>
                </a:solidFill>
                <a:latin typeface="Calibri" charset="0"/>
                <a:ea typeface="MS PGothic" charset="0"/>
                <a:cs typeface="MS PGothic" charset="0"/>
              </a:defRPr>
            </a:lvl4pPr>
            <a:lvl5pPr marL="2057400">
              <a:defRPr>
                <a:solidFill>
                  <a:schemeClr val="bg2"/>
                </a:solidFill>
                <a:latin typeface="Calibri" charset="0"/>
                <a:ea typeface="MS PGothic" charset="0"/>
                <a:cs typeface="MS PGothic" charset="0"/>
              </a:defRPr>
            </a:lvl5pPr>
            <a:lvl6pPr marL="2514600" eaLnBrk="0" hangingPunct="0">
              <a:defRPr>
                <a:solidFill>
                  <a:schemeClr val="bg2"/>
                </a:solidFill>
                <a:latin typeface="Calibri" charset="0"/>
                <a:ea typeface="MS PGothic" charset="0"/>
                <a:cs typeface="MS PGothic" charset="0"/>
              </a:defRPr>
            </a:lvl6pPr>
            <a:lvl7pPr marL="2971800" eaLnBrk="0" hangingPunct="0">
              <a:defRPr>
                <a:solidFill>
                  <a:schemeClr val="bg2"/>
                </a:solidFill>
                <a:latin typeface="Calibri" charset="0"/>
                <a:ea typeface="MS PGothic" charset="0"/>
                <a:cs typeface="MS PGothic" charset="0"/>
              </a:defRPr>
            </a:lvl7pPr>
            <a:lvl8pPr marL="3429000" eaLnBrk="0" hangingPunct="0">
              <a:defRPr>
                <a:solidFill>
                  <a:schemeClr val="bg2"/>
                </a:solidFill>
                <a:latin typeface="Calibri" charset="0"/>
                <a:ea typeface="MS PGothic" charset="0"/>
                <a:cs typeface="MS PGothic" charset="0"/>
              </a:defRPr>
            </a:lvl8pPr>
            <a:lvl9pPr marL="3886200" eaLnBrk="0" hangingPunct="0">
              <a:defRPr>
                <a:solidFill>
                  <a:schemeClr val="bg2"/>
                </a:solidFill>
                <a:latin typeface="Calibri" charset="0"/>
                <a:ea typeface="MS PGothic" charset="0"/>
                <a:cs typeface="MS PGothic" charset="0"/>
              </a:defRPr>
            </a:lvl9pPr>
          </a:lstStyle>
          <a:p>
            <a:pPr>
              <a:buFontTx/>
              <a:buNone/>
            </a:pPr>
            <a:endParaRPr lang="de-DE" sz="3200">
              <a:solidFill>
                <a:srgbClr val="4D4D4D"/>
              </a:solidFill>
            </a:endParaRPr>
          </a:p>
          <a:p>
            <a:pPr>
              <a:buFontTx/>
              <a:buNone/>
            </a:pPr>
            <a:endParaRPr lang="de-DE" sz="2400">
              <a:solidFill>
                <a:srgbClr val="4D4D4D"/>
              </a:solidFill>
            </a:endParaRPr>
          </a:p>
          <a:p>
            <a:endParaRPr lang="de-DE" sz="2400">
              <a:solidFill>
                <a:srgbClr val="4D4D4D"/>
              </a:solidFill>
            </a:endParaRPr>
          </a:p>
        </p:txBody>
      </p:sp>
      <p:sp>
        <p:nvSpPr>
          <p:cNvPr id="187395" name="Textfeld 8"/>
          <p:cNvSpPr txBox="1">
            <a:spLocks noChangeArrowheads="1"/>
          </p:cNvSpPr>
          <p:nvPr/>
        </p:nvSpPr>
        <p:spPr bwMode="auto">
          <a:xfrm>
            <a:off x="66852" y="1123069"/>
            <a:ext cx="9063037"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chemeClr val="bg2"/>
                </a:solidFill>
                <a:latin typeface="Calibri" charset="0"/>
                <a:ea typeface="MS PGothic" charset="0"/>
                <a:cs typeface="MS PGothic" charset="0"/>
              </a:defRPr>
            </a:lvl1pPr>
            <a:lvl2pPr marL="742950">
              <a:defRPr sz="2400">
                <a:solidFill>
                  <a:schemeClr val="bg2"/>
                </a:solidFill>
                <a:latin typeface="Calibri" charset="0"/>
                <a:ea typeface="MS PGothic" charset="0"/>
                <a:cs typeface="MS PGothic" charset="0"/>
              </a:defRPr>
            </a:lvl2pPr>
            <a:lvl3pPr marL="1143000">
              <a:defRPr sz="2400">
                <a:solidFill>
                  <a:schemeClr val="bg2"/>
                </a:solidFill>
                <a:latin typeface="Calibri" charset="0"/>
                <a:ea typeface="MS PGothic" charset="0"/>
                <a:cs typeface="MS PGothic" charset="0"/>
              </a:defRPr>
            </a:lvl3pPr>
            <a:lvl4pPr marL="1600200">
              <a:defRPr sz="2400">
                <a:solidFill>
                  <a:schemeClr val="bg2"/>
                </a:solidFill>
                <a:latin typeface="Calibri" charset="0"/>
                <a:ea typeface="MS PGothic" charset="0"/>
                <a:cs typeface="MS PGothic" charset="0"/>
              </a:defRPr>
            </a:lvl4pPr>
            <a:lvl5pPr marL="2057400">
              <a:defRPr>
                <a:solidFill>
                  <a:schemeClr val="bg2"/>
                </a:solidFill>
                <a:latin typeface="Calibri" charset="0"/>
                <a:ea typeface="MS PGothic" charset="0"/>
                <a:cs typeface="MS PGothic" charset="0"/>
              </a:defRPr>
            </a:lvl5pPr>
            <a:lvl6pPr marL="2514600" eaLnBrk="0" hangingPunct="0">
              <a:defRPr>
                <a:solidFill>
                  <a:schemeClr val="bg2"/>
                </a:solidFill>
                <a:latin typeface="Calibri" charset="0"/>
                <a:ea typeface="MS PGothic" charset="0"/>
                <a:cs typeface="MS PGothic" charset="0"/>
              </a:defRPr>
            </a:lvl6pPr>
            <a:lvl7pPr marL="2971800" eaLnBrk="0" hangingPunct="0">
              <a:defRPr>
                <a:solidFill>
                  <a:schemeClr val="bg2"/>
                </a:solidFill>
                <a:latin typeface="Calibri" charset="0"/>
                <a:ea typeface="MS PGothic" charset="0"/>
                <a:cs typeface="MS PGothic" charset="0"/>
              </a:defRPr>
            </a:lvl7pPr>
            <a:lvl8pPr marL="3429000" eaLnBrk="0" hangingPunct="0">
              <a:defRPr>
                <a:solidFill>
                  <a:schemeClr val="bg2"/>
                </a:solidFill>
                <a:latin typeface="Calibri" charset="0"/>
                <a:ea typeface="MS PGothic" charset="0"/>
                <a:cs typeface="MS PGothic" charset="0"/>
              </a:defRPr>
            </a:lvl8pPr>
            <a:lvl9pPr marL="3886200" eaLnBrk="0" hangingPunct="0">
              <a:defRPr>
                <a:solidFill>
                  <a:schemeClr val="bg2"/>
                </a:solidFill>
                <a:latin typeface="Calibri" charset="0"/>
                <a:ea typeface="MS PGothic" charset="0"/>
                <a:cs typeface="MS PGothic" charset="0"/>
              </a:defRPr>
            </a:lvl9pPr>
          </a:lstStyle>
          <a:p>
            <a:pPr algn="ctr">
              <a:lnSpc>
                <a:spcPct val="90000"/>
              </a:lnSpc>
              <a:buFontTx/>
              <a:buNone/>
            </a:pPr>
            <a:r>
              <a:rPr lang="de-DE" dirty="0" smtClean="0">
                <a:solidFill>
                  <a:schemeClr val="tx1"/>
                </a:solidFill>
                <a:latin typeface="Verdana"/>
                <a:cs typeface="Verdana"/>
              </a:rPr>
              <a:t>Post </a:t>
            </a:r>
            <a:r>
              <a:rPr lang="de-DE" dirty="0">
                <a:solidFill>
                  <a:schemeClr val="tx1"/>
                </a:solidFill>
                <a:latin typeface="Verdana"/>
                <a:cs typeface="Verdana"/>
              </a:rPr>
              <a:t>hoc </a:t>
            </a:r>
            <a:r>
              <a:rPr lang="de-DE" dirty="0" err="1">
                <a:solidFill>
                  <a:schemeClr val="tx1"/>
                </a:solidFill>
                <a:latin typeface="Verdana"/>
                <a:cs typeface="Verdana"/>
              </a:rPr>
              <a:t>analysis</a:t>
            </a:r>
            <a:r>
              <a:rPr lang="de-DE" dirty="0">
                <a:solidFill>
                  <a:schemeClr val="tx1"/>
                </a:solidFill>
                <a:latin typeface="Verdana"/>
                <a:cs typeface="Verdana"/>
              </a:rPr>
              <a:t> </a:t>
            </a:r>
            <a:r>
              <a:rPr lang="de-DE" dirty="0" err="1">
                <a:solidFill>
                  <a:schemeClr val="tx1"/>
                </a:solidFill>
                <a:latin typeface="Verdana"/>
                <a:cs typeface="Verdana"/>
              </a:rPr>
              <a:t>of</a:t>
            </a:r>
            <a:r>
              <a:rPr lang="de-DE" dirty="0">
                <a:solidFill>
                  <a:schemeClr val="tx1"/>
                </a:solidFill>
                <a:latin typeface="Verdana"/>
                <a:cs typeface="Verdana"/>
              </a:rPr>
              <a:t> SIRFLOX </a:t>
            </a:r>
            <a:r>
              <a:rPr lang="de-DE" dirty="0" err="1">
                <a:solidFill>
                  <a:schemeClr val="tx1"/>
                </a:solidFill>
                <a:latin typeface="Verdana"/>
                <a:cs typeface="Verdana"/>
              </a:rPr>
              <a:t>data</a:t>
            </a:r>
            <a:r>
              <a:rPr lang="de-DE" dirty="0">
                <a:solidFill>
                  <a:schemeClr val="tx1"/>
                </a:solidFill>
                <a:latin typeface="Verdana"/>
                <a:cs typeface="Verdana"/>
              </a:rPr>
              <a:t>: </a:t>
            </a:r>
            <a:r>
              <a:rPr lang="de-DE" dirty="0" err="1">
                <a:solidFill>
                  <a:schemeClr val="tx1"/>
                </a:solidFill>
                <a:latin typeface="Verdana"/>
                <a:cs typeface="Verdana"/>
              </a:rPr>
              <a:t>REsect</a:t>
            </a:r>
            <a:r>
              <a:rPr lang="de-DE" dirty="0">
                <a:solidFill>
                  <a:schemeClr val="tx1"/>
                </a:solidFill>
                <a:latin typeface="Verdana"/>
                <a:cs typeface="Verdana"/>
              </a:rPr>
              <a:t> </a:t>
            </a:r>
            <a:r>
              <a:rPr lang="de-DE" dirty="0" err="1">
                <a:solidFill>
                  <a:schemeClr val="tx1"/>
                </a:solidFill>
                <a:latin typeface="Verdana"/>
                <a:cs typeface="Verdana"/>
              </a:rPr>
              <a:t>study</a:t>
            </a:r>
            <a:endParaRPr lang="de-DE" dirty="0">
              <a:solidFill>
                <a:schemeClr val="tx1"/>
              </a:solidFill>
              <a:latin typeface="Verdana"/>
              <a:cs typeface="Verdana"/>
            </a:endParaRPr>
          </a:p>
        </p:txBody>
      </p:sp>
      <p:sp>
        <p:nvSpPr>
          <p:cNvPr id="187396" name="Rechteck 1"/>
          <p:cNvSpPr>
            <a:spLocks noChangeArrowheads="1"/>
          </p:cNvSpPr>
          <p:nvPr/>
        </p:nvSpPr>
        <p:spPr bwMode="auto">
          <a:xfrm>
            <a:off x="127737" y="6349294"/>
            <a:ext cx="4487447" cy="350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lnSpc>
                <a:spcPct val="140000"/>
              </a:lnSpc>
              <a:spcBef>
                <a:spcPct val="0"/>
              </a:spcBef>
              <a:buFontTx/>
              <a:buNone/>
            </a:pPr>
            <a:r>
              <a:rPr lang="de-DE" sz="1200" dirty="0" err="1">
                <a:solidFill>
                  <a:srgbClr val="000000"/>
                </a:solidFill>
              </a:rPr>
              <a:t>Garlipp</a:t>
            </a:r>
            <a:r>
              <a:rPr lang="de-DE" sz="1200" dirty="0">
                <a:solidFill>
                  <a:srgbClr val="000000"/>
                </a:solidFill>
              </a:rPr>
              <a:t> B,....,Seidensticker M, </a:t>
            </a:r>
            <a:r>
              <a:rPr lang="de-DE" sz="1200" dirty="0" smtClean="0">
                <a:solidFill>
                  <a:srgbClr val="000000"/>
                </a:solidFill>
              </a:rPr>
              <a:t>British J </a:t>
            </a:r>
            <a:r>
              <a:rPr lang="de-DE" sz="1200" dirty="0" err="1" smtClean="0">
                <a:solidFill>
                  <a:srgbClr val="000000"/>
                </a:solidFill>
              </a:rPr>
              <a:t>of</a:t>
            </a:r>
            <a:r>
              <a:rPr lang="de-DE" sz="1200" dirty="0" smtClean="0">
                <a:solidFill>
                  <a:srgbClr val="000000"/>
                </a:solidFill>
              </a:rPr>
              <a:t> </a:t>
            </a:r>
            <a:r>
              <a:rPr lang="de-DE" sz="1200" dirty="0" err="1" smtClean="0">
                <a:solidFill>
                  <a:srgbClr val="000000"/>
                </a:solidFill>
              </a:rPr>
              <a:t>Surgery</a:t>
            </a:r>
            <a:r>
              <a:rPr lang="de-DE" sz="1200" dirty="0" smtClean="0">
                <a:solidFill>
                  <a:srgbClr val="000000"/>
                </a:solidFill>
              </a:rPr>
              <a:t> 2019</a:t>
            </a:r>
            <a:endParaRPr lang="de-DE" sz="1200" dirty="0">
              <a:solidFill>
                <a:srgbClr val="000000"/>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31" y="1721556"/>
            <a:ext cx="6009503" cy="3668888"/>
          </a:xfrm>
          <a:prstGeom prst="rect">
            <a:avLst/>
          </a:prstGeom>
          <a:noFill/>
          <a:ln w="9525">
            <a:solidFill>
              <a:srgbClr val="000000"/>
            </a:solidFill>
            <a:miter lim="800000"/>
            <a:headEnd/>
            <a:tailEnd/>
          </a:ln>
          <a:effectLst>
            <a:outerShdw blurRad="50800" dist="38100" dir="2700000" algn="tl" rotWithShape="0">
              <a:srgbClr val="000000">
                <a:alpha val="39998"/>
              </a:srgbClr>
            </a:outerShdw>
          </a:effectLst>
          <a:extLst>
            <a:ext uri="{909E8E84-426E-40dd-AFC4-6F175D3DCCD1}">
              <a14:hiddenFill xmlns="" xmlns:a14="http://schemas.microsoft.com/office/drawing/2010/main">
                <a:solidFill>
                  <a:srgbClr val="FFFFFF"/>
                </a:solidFill>
              </a14:hiddenFill>
            </a:ext>
          </a:extLst>
        </p:spPr>
      </p:pic>
      <p:sp>
        <p:nvSpPr>
          <p:cNvPr id="187398" name="Rechteck 5"/>
          <p:cNvSpPr>
            <a:spLocks noChangeArrowheads="1"/>
          </p:cNvSpPr>
          <p:nvPr/>
        </p:nvSpPr>
        <p:spPr bwMode="auto">
          <a:xfrm>
            <a:off x="137936" y="5339464"/>
            <a:ext cx="8785225" cy="747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120000"/>
              </a:lnSpc>
              <a:spcAft>
                <a:spcPts val="1200"/>
              </a:spcAft>
              <a:buFont typeface="Symbol" charset="0"/>
              <a:buChar char=""/>
            </a:pPr>
            <a:r>
              <a:rPr lang="en-US" dirty="0" smtClean="0">
                <a:solidFill>
                  <a:srgbClr val="000000"/>
                </a:solidFill>
                <a:ea typeface="Calibri" charset="0"/>
                <a:cs typeface="Times New Roman" charset="0"/>
              </a:rPr>
              <a:t>At </a:t>
            </a:r>
            <a:r>
              <a:rPr lang="en-US" dirty="0">
                <a:solidFill>
                  <a:srgbClr val="000000"/>
                </a:solidFill>
                <a:ea typeface="Calibri" charset="0"/>
                <a:cs typeface="Times New Roman" charset="0"/>
              </a:rPr>
              <a:t>follow-up, significantly more patients were deemed </a:t>
            </a:r>
            <a:r>
              <a:rPr lang="en-US" dirty="0" err="1">
                <a:solidFill>
                  <a:srgbClr val="000000"/>
                </a:solidFill>
                <a:ea typeface="Calibri" charset="0"/>
                <a:cs typeface="Times New Roman" charset="0"/>
              </a:rPr>
              <a:t>resectable</a:t>
            </a:r>
            <a:r>
              <a:rPr lang="en-US" dirty="0">
                <a:solidFill>
                  <a:srgbClr val="000000"/>
                </a:solidFill>
                <a:ea typeface="Calibri" charset="0"/>
                <a:cs typeface="Times New Roman" charset="0"/>
              </a:rPr>
              <a:t> in FOLFOX+SIRT vs. FOLFOX (38.1% vs. 28.9%, p&lt;0.0001)</a:t>
            </a:r>
          </a:p>
        </p:txBody>
      </p:sp>
      <p:sp>
        <p:nvSpPr>
          <p:cNvPr id="8" name="Titel 1"/>
          <p:cNvSpPr txBox="1">
            <a:spLocks/>
          </p:cNvSpPr>
          <p:nvPr/>
        </p:nvSpPr>
        <p:spPr>
          <a:xfrm>
            <a:off x="274756" y="221777"/>
            <a:ext cx="8244000" cy="792000"/>
          </a:xfrm>
          <a:prstGeom prst="rect">
            <a:avLst/>
          </a:prstGeom>
        </p:spPr>
        <p:txBody>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pPr>
              <a:defRPr/>
            </a:pPr>
            <a:r>
              <a:rPr lang="de-DE" sz="2800" dirty="0" err="1" smtClean="0">
                <a:solidFill>
                  <a:srgbClr val="009440"/>
                </a:solidFill>
              </a:rPr>
              <a:t>Secondary</a:t>
            </a:r>
            <a:r>
              <a:rPr lang="de-DE" sz="2800" dirty="0" smtClean="0">
                <a:solidFill>
                  <a:srgbClr val="009440"/>
                </a:solidFill>
              </a:rPr>
              <a:t> </a:t>
            </a:r>
            <a:r>
              <a:rPr lang="de-DE" sz="2800" dirty="0" err="1" smtClean="0">
                <a:solidFill>
                  <a:srgbClr val="009440"/>
                </a:solidFill>
              </a:rPr>
              <a:t>resectability</a:t>
            </a:r>
            <a:r>
              <a:rPr lang="de-DE" sz="2800" dirty="0" smtClean="0">
                <a:solidFill>
                  <a:srgbClr val="009440"/>
                </a:solidFill>
              </a:rPr>
              <a:t> nach SIRT</a:t>
            </a:r>
            <a:endParaRPr lang="de-DE" sz="2800" dirty="0">
              <a:solidFill>
                <a:srgbClr val="009440"/>
              </a:solidFill>
            </a:endParaRPr>
          </a:p>
        </p:txBody>
      </p:sp>
    </p:spTree>
    <p:extLst>
      <p:ext uri="{BB962C8B-B14F-4D97-AF65-F5344CB8AC3E}">
        <p14:creationId xmlns:p14="http://schemas.microsoft.com/office/powerpoint/2010/main" val="3850715163"/>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hteck 4"/>
          <p:cNvSpPr>
            <a:spLocks noChangeArrowheads="1"/>
          </p:cNvSpPr>
          <p:nvPr/>
        </p:nvSpPr>
        <p:spPr bwMode="auto">
          <a:xfrm>
            <a:off x="0" y="1090789"/>
            <a:ext cx="91440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buFontTx/>
              <a:buNone/>
            </a:pPr>
            <a:r>
              <a:rPr lang="en-GB" sz="2200" dirty="0" err="1">
                <a:solidFill>
                  <a:srgbClr val="4D4D4D"/>
                </a:solidFill>
              </a:rPr>
              <a:t>Einseitige</a:t>
            </a:r>
            <a:r>
              <a:rPr lang="en-GB" sz="2200" dirty="0">
                <a:solidFill>
                  <a:srgbClr val="4D4D4D"/>
                </a:solidFill>
              </a:rPr>
              <a:t> RE: Alternative </a:t>
            </a:r>
            <a:r>
              <a:rPr lang="en-GB" sz="2200" dirty="0" err="1">
                <a:solidFill>
                  <a:srgbClr val="4D4D4D"/>
                </a:solidFill>
              </a:rPr>
              <a:t>zur</a:t>
            </a:r>
            <a:r>
              <a:rPr lang="en-GB" sz="2200" dirty="0">
                <a:solidFill>
                  <a:srgbClr val="4D4D4D"/>
                </a:solidFill>
              </a:rPr>
              <a:t> </a:t>
            </a:r>
            <a:r>
              <a:rPr lang="en-GB" sz="2200" dirty="0" err="1">
                <a:solidFill>
                  <a:srgbClr val="4D4D4D"/>
                </a:solidFill>
              </a:rPr>
              <a:t>Pfortaderembolisation</a:t>
            </a:r>
            <a:r>
              <a:rPr lang="en-GB" sz="2200" dirty="0">
                <a:solidFill>
                  <a:srgbClr val="4D4D4D"/>
                </a:solidFill>
              </a:rPr>
              <a:t> (PVE)?</a:t>
            </a:r>
          </a:p>
        </p:txBody>
      </p:sp>
      <p:pic>
        <p:nvPicPr>
          <p:cNvPr id="251907" name="Bild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3"/>
            <a:ext cx="9144000" cy="3917950"/>
          </a:xfrm>
          <a:prstGeom prst="rect">
            <a:avLst/>
          </a:prstGeom>
          <a:noFill/>
          <a:ln w="9525">
            <a:solidFill>
              <a:srgbClr val="4D4D4D"/>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itel 1"/>
          <p:cNvSpPr txBox="1">
            <a:spLocks/>
          </p:cNvSpPr>
          <p:nvPr/>
        </p:nvSpPr>
        <p:spPr>
          <a:xfrm>
            <a:off x="274756" y="221777"/>
            <a:ext cx="8244000" cy="792000"/>
          </a:xfrm>
          <a:prstGeom prst="rect">
            <a:avLst/>
          </a:prstGeom>
        </p:spPr>
        <p:txBody>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pPr>
              <a:defRPr/>
            </a:pPr>
            <a:r>
              <a:rPr lang="de-DE" sz="2800" dirty="0" smtClean="0">
                <a:solidFill>
                  <a:srgbClr val="009440"/>
                </a:solidFill>
              </a:rPr>
              <a:t>Sekundäre </a:t>
            </a:r>
            <a:r>
              <a:rPr lang="de-DE" sz="2800" dirty="0" err="1" smtClean="0">
                <a:solidFill>
                  <a:srgbClr val="009440"/>
                </a:solidFill>
              </a:rPr>
              <a:t>resektabilität</a:t>
            </a:r>
            <a:r>
              <a:rPr lang="de-DE" sz="2800" dirty="0" smtClean="0">
                <a:solidFill>
                  <a:srgbClr val="009440"/>
                </a:solidFill>
              </a:rPr>
              <a:t> nach SIRT</a:t>
            </a:r>
            <a:endParaRPr lang="de-DE" sz="2800" dirty="0">
              <a:solidFill>
                <a:srgbClr val="009440"/>
              </a:solidFill>
            </a:endParaRPr>
          </a:p>
        </p:txBody>
      </p:sp>
    </p:spTree>
    <p:extLst>
      <p:ext uri="{BB962C8B-B14F-4D97-AF65-F5344CB8AC3E}">
        <p14:creationId xmlns:p14="http://schemas.microsoft.com/office/powerpoint/2010/main" val="3221342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349500"/>
            <a:ext cx="4008437" cy="295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5076825" cy="59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276475"/>
            <a:ext cx="465931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1" name="Rechteck 6"/>
          <p:cNvSpPr>
            <a:spLocks noChangeArrowheads="1"/>
          </p:cNvSpPr>
          <p:nvPr/>
        </p:nvSpPr>
        <p:spPr bwMode="auto">
          <a:xfrm>
            <a:off x="111409" y="3201427"/>
            <a:ext cx="467981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de-DE" dirty="0">
                <a:cs typeface="Arial" charset="0"/>
              </a:rPr>
              <a:t>184 </a:t>
            </a:r>
            <a:r>
              <a:rPr lang="de-DE" dirty="0" err="1">
                <a:cs typeface="Arial" charset="0"/>
              </a:rPr>
              <a:t>patients</a:t>
            </a:r>
            <a:r>
              <a:rPr lang="de-DE" dirty="0">
                <a:cs typeface="Arial" charset="0"/>
              </a:rPr>
              <a:t> </a:t>
            </a:r>
            <a:r>
              <a:rPr lang="de-DE" dirty="0" err="1">
                <a:cs typeface="Arial" charset="0"/>
              </a:rPr>
              <a:t>with</a:t>
            </a:r>
            <a:r>
              <a:rPr lang="de-DE" dirty="0">
                <a:cs typeface="Arial" charset="0"/>
              </a:rPr>
              <a:t> </a:t>
            </a:r>
            <a:r>
              <a:rPr lang="de-DE" dirty="0" err="1">
                <a:cs typeface="Arial" charset="0"/>
              </a:rPr>
              <a:t>initially</a:t>
            </a:r>
            <a:r>
              <a:rPr lang="de-DE" dirty="0">
                <a:cs typeface="Arial" charset="0"/>
              </a:rPr>
              <a:t> </a:t>
            </a:r>
            <a:r>
              <a:rPr lang="de-DE" dirty="0" err="1">
                <a:cs typeface="Arial" charset="0"/>
              </a:rPr>
              <a:t>unresectable</a:t>
            </a:r>
            <a:r>
              <a:rPr lang="de-DE" dirty="0">
                <a:cs typeface="Arial" charset="0"/>
              </a:rPr>
              <a:t> </a:t>
            </a:r>
          </a:p>
          <a:p>
            <a:r>
              <a:rPr lang="de-DE" dirty="0">
                <a:cs typeface="Arial" charset="0"/>
              </a:rPr>
              <a:t>CRC </a:t>
            </a:r>
            <a:r>
              <a:rPr lang="de-DE" dirty="0" err="1">
                <a:cs typeface="Arial" charset="0"/>
              </a:rPr>
              <a:t>liver</a:t>
            </a:r>
            <a:r>
              <a:rPr lang="de-DE" dirty="0">
                <a:cs typeface="Arial" charset="0"/>
              </a:rPr>
              <a:t> </a:t>
            </a:r>
            <a:r>
              <a:rPr lang="de-DE" dirty="0" err="1">
                <a:cs typeface="Arial" charset="0"/>
              </a:rPr>
              <a:t>metastases</a:t>
            </a:r>
            <a:r>
              <a:rPr lang="de-DE" dirty="0">
                <a:cs typeface="Arial" charset="0"/>
              </a:rPr>
              <a:t> </a:t>
            </a:r>
            <a:r>
              <a:rPr lang="de-DE" dirty="0" err="1">
                <a:cs typeface="Arial" charset="0"/>
              </a:rPr>
              <a:t>resected</a:t>
            </a:r>
            <a:r>
              <a:rPr lang="de-DE" dirty="0">
                <a:cs typeface="Arial" charset="0"/>
              </a:rPr>
              <a:t> after </a:t>
            </a:r>
          </a:p>
          <a:p>
            <a:r>
              <a:rPr lang="de-DE" dirty="0" err="1">
                <a:cs typeface="Arial" charset="0"/>
              </a:rPr>
              <a:t>conversion</a:t>
            </a:r>
            <a:r>
              <a:rPr lang="de-DE" dirty="0">
                <a:cs typeface="Arial" charset="0"/>
              </a:rPr>
              <a:t> </a:t>
            </a:r>
            <a:r>
              <a:rPr lang="de-DE" dirty="0" err="1">
                <a:cs typeface="Arial" charset="0"/>
              </a:rPr>
              <a:t>chemotherapy</a:t>
            </a:r>
            <a:endParaRPr lang="de-DE" dirty="0">
              <a:ea typeface="Arial" charset="0"/>
              <a:cs typeface="Arial" charset="0"/>
            </a:endParaRPr>
          </a:p>
        </p:txBody>
      </p:sp>
      <p:sp>
        <p:nvSpPr>
          <p:cNvPr id="60422" name="Rechteck 7"/>
          <p:cNvSpPr>
            <a:spLocks noChangeArrowheads="1"/>
          </p:cNvSpPr>
          <p:nvPr/>
        </p:nvSpPr>
        <p:spPr bwMode="auto">
          <a:xfrm>
            <a:off x="1049618" y="4717710"/>
            <a:ext cx="38307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de-DE" sz="1600" dirty="0">
                <a:cs typeface="Arial" charset="0"/>
              </a:rPr>
              <a:t>P</a:t>
            </a:r>
            <a:r>
              <a:rPr lang="de-DE" sz="1600" dirty="0" smtClean="0">
                <a:cs typeface="Arial" charset="0"/>
              </a:rPr>
              <a:t>roportion </a:t>
            </a:r>
            <a:r>
              <a:rPr lang="de-DE" sz="1600" dirty="0" err="1" smtClean="0">
                <a:cs typeface="Arial" charset="0"/>
              </a:rPr>
              <a:t>of</a:t>
            </a:r>
            <a:r>
              <a:rPr lang="de-DE" sz="1600" dirty="0" smtClean="0">
                <a:cs typeface="Arial" charset="0"/>
              </a:rPr>
              <a:t> </a:t>
            </a:r>
            <a:r>
              <a:rPr lang="de-DE" sz="1600" dirty="0" err="1" smtClean="0">
                <a:cs typeface="Arial" charset="0"/>
              </a:rPr>
              <a:t>patients</a:t>
            </a:r>
            <a:endParaRPr lang="de-DE" sz="1600" dirty="0" smtClean="0">
              <a:cs typeface="Arial" charset="0"/>
            </a:endParaRPr>
          </a:p>
          <a:p>
            <a:r>
              <a:rPr lang="de-DE" sz="1600" dirty="0" err="1">
                <a:ea typeface="Arial" charset="0"/>
                <a:cs typeface="Arial" charset="0"/>
              </a:rPr>
              <a:t>w</a:t>
            </a:r>
            <a:r>
              <a:rPr lang="de-DE" sz="1600" dirty="0" err="1" smtClean="0">
                <a:ea typeface="Arial" charset="0"/>
                <a:cs typeface="Arial" charset="0"/>
              </a:rPr>
              <a:t>ith</a:t>
            </a:r>
            <a:r>
              <a:rPr lang="de-DE" sz="1600" dirty="0" smtClean="0">
                <a:ea typeface="Arial" charset="0"/>
                <a:cs typeface="Arial" charset="0"/>
              </a:rPr>
              <a:t> </a:t>
            </a:r>
            <a:r>
              <a:rPr lang="de-DE" sz="1600" dirty="0" err="1" smtClean="0">
                <a:ea typeface="Arial" charset="0"/>
                <a:cs typeface="Arial" charset="0"/>
              </a:rPr>
              <a:t>long</a:t>
            </a:r>
            <a:r>
              <a:rPr lang="de-DE" sz="1600" dirty="0" smtClean="0">
                <a:ea typeface="Arial" charset="0"/>
                <a:cs typeface="Arial" charset="0"/>
              </a:rPr>
              <a:t> </a:t>
            </a:r>
            <a:r>
              <a:rPr lang="de-DE" sz="1600" dirty="0" err="1" smtClean="0">
                <a:ea typeface="Arial" charset="0"/>
                <a:cs typeface="Arial" charset="0"/>
              </a:rPr>
              <a:t>term</a:t>
            </a:r>
            <a:r>
              <a:rPr lang="de-DE" sz="1600" dirty="0" smtClean="0">
                <a:ea typeface="Arial" charset="0"/>
                <a:cs typeface="Arial" charset="0"/>
              </a:rPr>
              <a:t> </a:t>
            </a:r>
            <a:r>
              <a:rPr lang="de-DE" sz="1600" dirty="0" err="1" smtClean="0">
                <a:ea typeface="Arial" charset="0"/>
                <a:cs typeface="Arial" charset="0"/>
              </a:rPr>
              <a:t>survival</a:t>
            </a:r>
            <a:r>
              <a:rPr lang="de-DE" sz="1600" dirty="0" smtClean="0">
                <a:ea typeface="Arial" charset="0"/>
                <a:cs typeface="Arial" charset="0"/>
              </a:rPr>
              <a:t> </a:t>
            </a:r>
            <a:r>
              <a:rPr lang="de-DE" sz="1600" dirty="0" err="1" smtClean="0">
                <a:ea typeface="Arial" charset="0"/>
                <a:cs typeface="Arial" charset="0"/>
              </a:rPr>
              <a:t>and</a:t>
            </a:r>
            <a:r>
              <a:rPr lang="de-DE" sz="1600" dirty="0" smtClean="0">
                <a:ea typeface="Arial" charset="0"/>
                <a:cs typeface="Arial" charset="0"/>
              </a:rPr>
              <a:t> </a:t>
            </a:r>
            <a:r>
              <a:rPr lang="de-DE" sz="1600" dirty="0" err="1" smtClean="0">
                <a:ea typeface="Arial" charset="0"/>
                <a:cs typeface="Arial" charset="0"/>
              </a:rPr>
              <a:t>chronic</a:t>
            </a:r>
            <a:r>
              <a:rPr lang="de-DE" sz="1600" dirty="0" smtClean="0">
                <a:ea typeface="Arial" charset="0"/>
                <a:cs typeface="Arial" charset="0"/>
              </a:rPr>
              <a:t> </a:t>
            </a:r>
          </a:p>
          <a:p>
            <a:r>
              <a:rPr lang="de-DE" sz="1600" dirty="0" err="1">
                <a:ea typeface="Arial" charset="0"/>
                <a:cs typeface="Arial" charset="0"/>
              </a:rPr>
              <a:t>m</a:t>
            </a:r>
            <a:r>
              <a:rPr lang="de-DE" sz="1600" dirty="0" err="1" smtClean="0">
                <a:ea typeface="Arial" charset="0"/>
                <a:cs typeface="Arial" charset="0"/>
              </a:rPr>
              <a:t>etastatic</a:t>
            </a:r>
            <a:r>
              <a:rPr lang="de-DE" sz="1600" dirty="0" smtClean="0">
                <a:ea typeface="Arial" charset="0"/>
                <a:cs typeface="Arial" charset="0"/>
              </a:rPr>
              <a:t> </a:t>
            </a:r>
            <a:r>
              <a:rPr lang="de-DE" sz="1600" dirty="0" err="1" smtClean="0">
                <a:ea typeface="Arial" charset="0"/>
                <a:cs typeface="Arial" charset="0"/>
              </a:rPr>
              <a:t>disease</a:t>
            </a:r>
            <a:endParaRPr lang="de-DE" sz="1600" dirty="0">
              <a:ea typeface="Arial" charset="0"/>
              <a:cs typeface="Arial" charset="0"/>
            </a:endParaRPr>
          </a:p>
        </p:txBody>
      </p:sp>
      <p:sp>
        <p:nvSpPr>
          <p:cNvPr id="9" name="Pfeil nach rechts 8"/>
          <p:cNvSpPr/>
          <p:nvPr/>
        </p:nvSpPr>
        <p:spPr>
          <a:xfrm>
            <a:off x="65088" y="4673600"/>
            <a:ext cx="977900" cy="484188"/>
          </a:xfrm>
          <a:prstGeom prst="rightArrow">
            <a:avLst/>
          </a:prstGeom>
          <a:solidFill>
            <a:schemeClr val="bg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60426" name="Gerade Verbindung mit Pfeil 3"/>
          <p:cNvCxnSpPr>
            <a:cxnSpLocks noChangeShapeType="1"/>
          </p:cNvCxnSpPr>
          <p:nvPr/>
        </p:nvCxnSpPr>
        <p:spPr bwMode="auto">
          <a:xfrm>
            <a:off x="8809038" y="3908425"/>
            <a:ext cx="0" cy="263525"/>
          </a:xfrm>
          <a:prstGeom prst="straightConnector1">
            <a:avLst/>
          </a:prstGeom>
          <a:noFill/>
          <a:ln w="38100">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0427" name="Textfeld 11"/>
          <p:cNvSpPr txBox="1">
            <a:spLocks noChangeArrowheads="1"/>
          </p:cNvSpPr>
          <p:nvPr/>
        </p:nvSpPr>
        <p:spPr bwMode="auto">
          <a:xfrm>
            <a:off x="8853488" y="3708400"/>
            <a:ext cx="3762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alibri" charset="0"/>
                <a:ea typeface="MS PGothic" charset="0"/>
                <a:cs typeface="MS PGothic" charset="0"/>
              </a:defRPr>
            </a:lvl1pPr>
            <a:lvl2pPr marL="742950">
              <a:defRPr sz="2400">
                <a:solidFill>
                  <a:schemeClr val="bg1"/>
                </a:solidFill>
                <a:latin typeface="Calibri" charset="0"/>
                <a:ea typeface="MS PGothic" charset="0"/>
                <a:cs typeface="MS PGothic" charset="0"/>
              </a:defRPr>
            </a:lvl2pPr>
            <a:lvl3pPr marL="1143000">
              <a:defRPr sz="2400">
                <a:solidFill>
                  <a:schemeClr val="bg1"/>
                </a:solidFill>
                <a:latin typeface="Calibri" charset="0"/>
                <a:ea typeface="MS PGothic" charset="0"/>
                <a:cs typeface="MS PGothic" charset="0"/>
              </a:defRPr>
            </a:lvl3pPr>
            <a:lvl4pPr marL="1600200">
              <a:defRPr sz="2400">
                <a:solidFill>
                  <a:schemeClr val="bg1"/>
                </a:solidFill>
                <a:latin typeface="Calibri" charset="0"/>
                <a:ea typeface="MS PGothic" charset="0"/>
                <a:cs typeface="MS PGothic" charset="0"/>
              </a:defRPr>
            </a:lvl4pPr>
            <a:lvl5pPr marL="2057400">
              <a:defRPr>
                <a:solidFill>
                  <a:schemeClr val="bg1"/>
                </a:solidFill>
                <a:latin typeface="Calibri" charset="0"/>
                <a:ea typeface="MS PGothic" charset="0"/>
                <a:cs typeface="MS PGothic" charset="0"/>
              </a:defRPr>
            </a:lvl5pPr>
            <a:lvl6pPr marL="2514600" eaLnBrk="0" hangingPunct="0">
              <a:defRPr>
                <a:solidFill>
                  <a:schemeClr val="bg1"/>
                </a:solidFill>
                <a:latin typeface="Calibri" charset="0"/>
                <a:ea typeface="MS PGothic" charset="0"/>
                <a:cs typeface="MS PGothic" charset="0"/>
              </a:defRPr>
            </a:lvl6pPr>
            <a:lvl7pPr marL="2971800" eaLnBrk="0" hangingPunct="0">
              <a:defRPr>
                <a:solidFill>
                  <a:schemeClr val="bg1"/>
                </a:solidFill>
                <a:latin typeface="Calibri" charset="0"/>
                <a:ea typeface="MS PGothic" charset="0"/>
                <a:cs typeface="MS PGothic" charset="0"/>
              </a:defRPr>
            </a:lvl7pPr>
            <a:lvl8pPr marL="3429000" eaLnBrk="0" hangingPunct="0">
              <a:defRPr>
                <a:solidFill>
                  <a:schemeClr val="bg1"/>
                </a:solidFill>
                <a:latin typeface="Calibri" charset="0"/>
                <a:ea typeface="MS PGothic" charset="0"/>
                <a:cs typeface="MS PGothic" charset="0"/>
              </a:defRPr>
            </a:lvl8pPr>
            <a:lvl9pPr marL="3886200" eaLnBrk="0" hangingPunct="0">
              <a:defRPr>
                <a:solidFill>
                  <a:schemeClr val="bg1"/>
                </a:solidFill>
                <a:latin typeface="Calibri" charset="0"/>
                <a:ea typeface="MS PGothic" charset="0"/>
                <a:cs typeface="MS PGothic" charset="0"/>
              </a:defRPr>
            </a:lvl9pPr>
          </a:lstStyle>
          <a:p>
            <a:pPr>
              <a:buFontTx/>
              <a:buNone/>
            </a:pPr>
            <a:r>
              <a:rPr lang="de-DE" sz="3200">
                <a:solidFill>
                  <a:srgbClr val="FF0000"/>
                </a:solidFill>
              </a:rPr>
              <a:t>?</a:t>
            </a:r>
          </a:p>
        </p:txBody>
      </p:sp>
      <p:sp>
        <p:nvSpPr>
          <p:cNvPr id="12" name="Rectangle 2"/>
          <p:cNvSpPr txBox="1">
            <a:spLocks noChangeArrowheads="1"/>
          </p:cNvSpPr>
          <p:nvPr/>
        </p:nvSpPr>
        <p:spPr>
          <a:xfrm>
            <a:off x="301318" y="369531"/>
            <a:ext cx="8244000" cy="792000"/>
          </a:xfrm>
          <a:prstGeom prst="rect">
            <a:avLst/>
          </a:prstGeom>
        </p:spPr>
        <p:txBody>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de-DE" sz="3600" dirty="0" smtClean="0">
                <a:latin typeface="Calibri" charset="0"/>
                <a:ea typeface="MS PGothic" charset="0"/>
              </a:rPr>
              <a:t>Sekundäre und wiederholte Leberresektion</a:t>
            </a:r>
            <a:endParaRPr lang="de-DE" sz="3600" dirty="0">
              <a:latin typeface="Calibri" charset="0"/>
              <a:ea typeface="MS PGothic" charset="0"/>
            </a:endParaRPr>
          </a:p>
        </p:txBody>
      </p:sp>
    </p:spTree>
    <p:extLst>
      <p:ext uri="{BB962C8B-B14F-4D97-AF65-F5344CB8AC3E}">
        <p14:creationId xmlns:p14="http://schemas.microsoft.com/office/powerpoint/2010/main" val="4039570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4888" y="1196975"/>
            <a:ext cx="4329112" cy="3671888"/>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67940" name="Rechteck 6"/>
          <p:cNvSpPr>
            <a:spLocks noChangeArrowheads="1"/>
          </p:cNvSpPr>
          <p:nvPr/>
        </p:nvSpPr>
        <p:spPr bwMode="auto">
          <a:xfrm>
            <a:off x="34925" y="5040313"/>
            <a:ext cx="505777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2"/>
                </a:solidFill>
                <a:latin typeface="Calibri" charset="0"/>
                <a:ea typeface="MS PGothic" charset="-128"/>
              </a:defRPr>
            </a:lvl1pPr>
            <a:lvl2pPr marL="742950" indent="-285750" eaLnBrk="0" hangingPunct="0">
              <a:buChar char="–"/>
              <a:defRPr sz="2400">
                <a:solidFill>
                  <a:schemeClr val="bg2"/>
                </a:solidFill>
                <a:latin typeface="Calibri" charset="0"/>
                <a:ea typeface="MS PGothic" charset="-128"/>
              </a:defRPr>
            </a:lvl2pPr>
            <a:lvl3pPr marL="1143000" indent="-228600" eaLnBrk="0" hangingPunct="0">
              <a:defRPr sz="2400">
                <a:solidFill>
                  <a:schemeClr val="bg2"/>
                </a:solidFill>
                <a:latin typeface="Calibri" charset="0"/>
                <a:ea typeface="MS PGothic" charset="-128"/>
              </a:defRPr>
            </a:lvl3pPr>
            <a:lvl4pPr marL="1600200" indent="-228600" eaLnBrk="0" hangingPunct="0">
              <a:buChar char="–"/>
              <a:defRPr sz="2400">
                <a:solidFill>
                  <a:schemeClr val="bg2"/>
                </a:solidFill>
                <a:latin typeface="Calibri" charset="0"/>
                <a:ea typeface="MS PGothic" charset="-128"/>
              </a:defRPr>
            </a:lvl4pPr>
            <a:lvl5pPr marL="2057400" indent="-228600" eaLnBrk="0" hangingPunct="0">
              <a:buChar char="»"/>
              <a:defRPr>
                <a:solidFill>
                  <a:schemeClr val="bg2"/>
                </a:solidFill>
                <a:latin typeface="Calibri" charset="0"/>
                <a:ea typeface="MS PGothic" charset="-128"/>
              </a:defRPr>
            </a:lvl5pPr>
            <a:lvl6pPr marL="2514600" indent="-228600" eaLnBrk="0" fontAlgn="base" hangingPunct="0">
              <a:spcBef>
                <a:spcPct val="20000"/>
              </a:spcBef>
              <a:spcAft>
                <a:spcPct val="0"/>
              </a:spcAft>
              <a:buChar char="»"/>
              <a:defRPr>
                <a:solidFill>
                  <a:schemeClr val="bg2"/>
                </a:solidFill>
                <a:latin typeface="Calibri" charset="0"/>
                <a:ea typeface="MS PGothic" charset="-128"/>
              </a:defRPr>
            </a:lvl6pPr>
            <a:lvl7pPr marL="2971800" indent="-228600" eaLnBrk="0" fontAlgn="base" hangingPunct="0">
              <a:spcBef>
                <a:spcPct val="20000"/>
              </a:spcBef>
              <a:spcAft>
                <a:spcPct val="0"/>
              </a:spcAft>
              <a:buChar char="»"/>
              <a:defRPr>
                <a:solidFill>
                  <a:schemeClr val="bg2"/>
                </a:solidFill>
                <a:latin typeface="Calibri" charset="0"/>
                <a:ea typeface="MS PGothic" charset="-128"/>
              </a:defRPr>
            </a:lvl7pPr>
            <a:lvl8pPr marL="3429000" indent="-228600" eaLnBrk="0" fontAlgn="base" hangingPunct="0">
              <a:spcBef>
                <a:spcPct val="20000"/>
              </a:spcBef>
              <a:spcAft>
                <a:spcPct val="0"/>
              </a:spcAft>
              <a:buChar char="»"/>
              <a:defRPr>
                <a:solidFill>
                  <a:schemeClr val="bg2"/>
                </a:solidFill>
                <a:latin typeface="Calibri" charset="0"/>
                <a:ea typeface="MS PGothic" charset="-128"/>
              </a:defRPr>
            </a:lvl8pPr>
            <a:lvl9pPr marL="3886200" indent="-228600" eaLnBrk="0" fontAlgn="base" hangingPunct="0">
              <a:spcBef>
                <a:spcPct val="20000"/>
              </a:spcBef>
              <a:spcAft>
                <a:spcPct val="0"/>
              </a:spcAft>
              <a:buChar char="»"/>
              <a:defRPr>
                <a:solidFill>
                  <a:schemeClr val="bg2"/>
                </a:solidFill>
                <a:latin typeface="Calibri" charset="0"/>
                <a:ea typeface="MS PGothic" charset="-128"/>
              </a:defRPr>
            </a:lvl9pPr>
          </a:lstStyle>
          <a:p>
            <a:pPr eaLnBrk="1" hangingPunct="1"/>
            <a:r>
              <a:rPr lang="en-GB" altLang="de-DE" sz="2400">
                <a:solidFill>
                  <a:srgbClr val="4D4D4D"/>
                </a:solidFill>
              </a:rPr>
              <a:t>PFS liver: 5.5 vs. 2.1 mo (p=0.003)</a:t>
            </a:r>
          </a:p>
          <a:p>
            <a:pPr eaLnBrk="1" hangingPunct="1"/>
            <a:r>
              <a:rPr lang="en-GB" altLang="de-DE" sz="2400">
                <a:solidFill>
                  <a:srgbClr val="4D4D4D"/>
                </a:solidFill>
              </a:rPr>
              <a:t>Overall survival: 10 vs. 7.3 mo (p=n.s.)</a:t>
            </a:r>
            <a:endParaRPr lang="de-DE" altLang="de-DE" sz="2400">
              <a:solidFill>
                <a:srgbClr val="4D4D4D"/>
              </a:solidFill>
            </a:endParaRPr>
          </a:p>
          <a:p>
            <a:pPr eaLnBrk="1" hangingPunct="1"/>
            <a:endParaRPr lang="de-DE" altLang="de-DE" sz="2400">
              <a:solidFill>
                <a:srgbClr val="4D4D4D"/>
              </a:solidFill>
            </a:endParaRPr>
          </a:p>
        </p:txBody>
      </p:sp>
      <p:sp>
        <p:nvSpPr>
          <p:cNvPr id="9" name="Rechteck 8"/>
          <p:cNvSpPr/>
          <p:nvPr/>
        </p:nvSpPr>
        <p:spPr>
          <a:xfrm>
            <a:off x="4932363" y="4508500"/>
            <a:ext cx="1871662" cy="36036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1679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039938"/>
            <a:ext cx="40862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398713"/>
            <a:ext cx="4133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844675"/>
            <a:ext cx="345598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Rechteck 3"/>
          <p:cNvSpPr>
            <a:spLocks noChangeArrowheads="1"/>
          </p:cNvSpPr>
          <p:nvPr/>
        </p:nvSpPr>
        <p:spPr bwMode="auto">
          <a:xfrm>
            <a:off x="34925" y="1700213"/>
            <a:ext cx="4249738" cy="1873250"/>
          </a:xfrm>
          <a:prstGeom prst="rect">
            <a:avLst/>
          </a:prstGeom>
          <a:noFill/>
          <a:ln w="9525">
            <a:solidFill>
              <a:srgbClr val="4D4D4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190500" indent="-190500" eaLnBrk="0" hangingPunct="0">
              <a:defRPr sz="2400">
                <a:solidFill>
                  <a:schemeClr val="bg1"/>
                </a:solidFill>
                <a:latin typeface="Calibri" charset="0"/>
                <a:ea typeface="MS PGothic" charset="-128"/>
              </a:defRPr>
            </a:lvl1pPr>
            <a:lvl2pPr marL="742950" indent="-285750" eaLnBrk="0" hangingPunct="0">
              <a:defRPr sz="2400">
                <a:solidFill>
                  <a:schemeClr val="bg1"/>
                </a:solidFill>
                <a:latin typeface="Calibri" charset="0"/>
                <a:ea typeface="MS PGothic" charset="-128"/>
              </a:defRPr>
            </a:lvl2pPr>
            <a:lvl3pPr marL="1143000" indent="-228600" eaLnBrk="0" hangingPunct="0">
              <a:defRPr sz="2400">
                <a:solidFill>
                  <a:schemeClr val="bg1"/>
                </a:solidFill>
                <a:latin typeface="Calibri" charset="0"/>
                <a:ea typeface="MS PGothic" charset="-128"/>
              </a:defRPr>
            </a:lvl3pPr>
            <a:lvl4pPr marL="1600200" indent="-228600" eaLnBrk="0" hangingPunct="0">
              <a:defRPr sz="2400">
                <a:solidFill>
                  <a:schemeClr val="bg1"/>
                </a:solidFill>
                <a:latin typeface="Calibri" charset="0"/>
                <a:ea typeface="MS PGothic" charset="-128"/>
              </a:defRPr>
            </a:lvl4pPr>
            <a:lvl5pPr marL="2057400" indent="-228600" eaLnBrk="0" hangingPunct="0">
              <a:defRPr sz="2400">
                <a:solidFill>
                  <a:schemeClr val="bg1"/>
                </a:solidFill>
                <a:latin typeface="Calibri" charset="0"/>
                <a:ea typeface="MS PGothic" charset="-128"/>
              </a:defRPr>
            </a:lvl5pPr>
            <a:lvl6pPr marL="2514600" indent="-228600" eaLnBrk="0" fontAlgn="base" hangingPunct="0">
              <a:spcBef>
                <a:spcPct val="20000"/>
              </a:spcBef>
              <a:spcAft>
                <a:spcPct val="0"/>
              </a:spcAft>
              <a:buChar char="•"/>
              <a:defRPr sz="2400">
                <a:solidFill>
                  <a:schemeClr val="bg1"/>
                </a:solidFill>
                <a:latin typeface="Calibri" charset="0"/>
                <a:ea typeface="MS PGothic" charset="-128"/>
              </a:defRPr>
            </a:lvl6pPr>
            <a:lvl7pPr marL="2971800" indent="-228600" eaLnBrk="0" fontAlgn="base" hangingPunct="0">
              <a:spcBef>
                <a:spcPct val="20000"/>
              </a:spcBef>
              <a:spcAft>
                <a:spcPct val="0"/>
              </a:spcAft>
              <a:buChar char="•"/>
              <a:defRPr sz="2400">
                <a:solidFill>
                  <a:schemeClr val="bg1"/>
                </a:solidFill>
                <a:latin typeface="Calibri" charset="0"/>
                <a:ea typeface="MS PGothic" charset="-128"/>
              </a:defRPr>
            </a:lvl7pPr>
            <a:lvl8pPr marL="3429000" indent="-228600" eaLnBrk="0" fontAlgn="base" hangingPunct="0">
              <a:spcBef>
                <a:spcPct val="20000"/>
              </a:spcBef>
              <a:spcAft>
                <a:spcPct val="0"/>
              </a:spcAft>
              <a:buChar char="•"/>
              <a:defRPr sz="2400">
                <a:solidFill>
                  <a:schemeClr val="bg1"/>
                </a:solidFill>
                <a:latin typeface="Calibri" charset="0"/>
                <a:ea typeface="MS PGothic" charset="-128"/>
              </a:defRPr>
            </a:lvl8pPr>
            <a:lvl9pPr marL="3886200" indent="-228600" eaLnBrk="0" fontAlgn="base" hangingPunct="0">
              <a:spcBef>
                <a:spcPct val="20000"/>
              </a:spcBef>
              <a:spcAft>
                <a:spcPct val="0"/>
              </a:spcAft>
              <a:buChar char="•"/>
              <a:defRPr sz="2400">
                <a:solidFill>
                  <a:schemeClr val="bg1"/>
                </a:solidFill>
                <a:latin typeface="Calibri" charset="0"/>
                <a:ea typeface="MS PGothic" charset="-128"/>
              </a:defRPr>
            </a:lvl9pPr>
          </a:lstStyle>
          <a:p>
            <a:pPr eaLnBrk="1" hangingPunct="1"/>
            <a:endParaRPr lang="de-DE" altLang="de-DE"/>
          </a:p>
        </p:txBody>
      </p:sp>
      <p:sp>
        <p:nvSpPr>
          <p:cNvPr id="10" name="Titel 1"/>
          <p:cNvSpPr txBox="1">
            <a:spLocks/>
          </p:cNvSpPr>
          <p:nvPr/>
        </p:nvSpPr>
        <p:spPr>
          <a:xfrm>
            <a:off x="381000" y="241300"/>
            <a:ext cx="8382000" cy="673100"/>
          </a:xfrm>
          <a:prstGeom prst="rect">
            <a:avLst/>
          </a:prstGeom>
        </p:spPr>
        <p:txBody>
          <a:bodyPr vert="horz" lIns="0" tIns="0" rIns="0" bIns="0" rtlCol="0" anchor="t">
            <a:noAutofit/>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de-DE" altLang="de-DE" dirty="0" smtClean="0"/>
              <a:t>Y90 </a:t>
            </a:r>
            <a:r>
              <a:rPr lang="de-DE" altLang="de-DE" dirty="0" err="1" smtClean="0"/>
              <a:t>Radioembolisation</a:t>
            </a:r>
            <a:r>
              <a:rPr lang="de-DE" altLang="de-DE" dirty="0" smtClean="0"/>
              <a:t> / SIRT, Ergebnisse in der </a:t>
            </a:r>
            <a:r>
              <a:rPr lang="de-DE" altLang="de-DE" dirty="0" err="1" smtClean="0"/>
              <a:t>chemorefraktären</a:t>
            </a:r>
            <a:r>
              <a:rPr lang="de-DE" altLang="de-DE" dirty="0" smtClean="0"/>
              <a:t> Situation, </a:t>
            </a:r>
            <a:r>
              <a:rPr lang="de-DE" altLang="de-DE" dirty="0" err="1" smtClean="0"/>
              <a:t>mcrc</a:t>
            </a:r>
            <a:endParaRPr lang="de-DE" altLang="de-DE" dirty="0" smtClean="0"/>
          </a:p>
        </p:txBody>
      </p:sp>
    </p:spTree>
    <p:extLst>
      <p:ext uri="{BB962C8B-B14F-4D97-AF65-F5344CB8AC3E}">
        <p14:creationId xmlns:p14="http://schemas.microsoft.com/office/powerpoint/2010/main" val="198861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 descr="OS"/>
          <p:cNvPicPr>
            <a:picLocks noChangeAspect="1" noChangeArrowheads="1"/>
          </p:cNvPicPr>
          <p:nvPr/>
        </p:nvPicPr>
        <p:blipFill>
          <a:blip r:embed="rId2">
            <a:extLst>
              <a:ext uri="{28A0092B-C50C-407E-A947-70E740481C1C}">
                <a14:useLocalDpi xmlns:a14="http://schemas.microsoft.com/office/drawing/2010/main" val="0"/>
              </a:ext>
            </a:extLst>
          </a:blip>
          <a:srcRect b="15245"/>
          <a:stretch>
            <a:fillRect/>
          </a:stretch>
        </p:blipFill>
        <p:spPr bwMode="auto">
          <a:xfrm>
            <a:off x="900113" y="1440038"/>
            <a:ext cx="7416800" cy="476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Text Box 4"/>
          <p:cNvSpPr txBox="1">
            <a:spLocks noChangeArrowheads="1"/>
          </p:cNvSpPr>
          <p:nvPr/>
        </p:nvSpPr>
        <p:spPr bwMode="auto">
          <a:xfrm>
            <a:off x="2987675" y="1857904"/>
            <a:ext cx="5618163"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90500" indent="-190500">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algn="ctr" eaLnBrk="1" hangingPunct="1">
              <a:spcBef>
                <a:spcPct val="50000"/>
              </a:spcBef>
            </a:pPr>
            <a:r>
              <a:rPr lang="de-DE" dirty="0">
                <a:solidFill>
                  <a:schemeClr val="tx1"/>
                </a:solidFill>
                <a:latin typeface="Arial" charset="0"/>
                <a:ea typeface="ＭＳ Ｐゴシック" charset="0"/>
                <a:cs typeface="ＭＳ Ｐゴシック" charset="0"/>
              </a:rPr>
              <a:t>Medianes OS 8,3 vs. 3,5 Monate; </a:t>
            </a:r>
          </a:p>
          <a:p>
            <a:pPr algn="ctr" eaLnBrk="1" hangingPunct="1">
              <a:lnSpc>
                <a:spcPct val="80000"/>
              </a:lnSpc>
              <a:spcBef>
                <a:spcPct val="50000"/>
              </a:spcBef>
            </a:pPr>
            <a:r>
              <a:rPr lang="de-DE" dirty="0">
                <a:solidFill>
                  <a:schemeClr val="tx1"/>
                </a:solidFill>
                <a:latin typeface="Arial" charset="0"/>
                <a:ea typeface="ＭＳ Ｐゴシック" charset="0"/>
                <a:cs typeface="ＭＳ Ｐゴシック" charset="0"/>
              </a:rPr>
              <a:t>p&lt;0,001</a:t>
            </a:r>
          </a:p>
        </p:txBody>
      </p:sp>
      <p:sp>
        <p:nvSpPr>
          <p:cNvPr id="90115" name="Text Box 7"/>
          <p:cNvSpPr txBox="1">
            <a:spLocks noChangeArrowheads="1"/>
          </p:cNvSpPr>
          <p:nvPr/>
        </p:nvSpPr>
        <p:spPr bwMode="auto">
          <a:xfrm>
            <a:off x="4368800" y="3378200"/>
            <a:ext cx="1676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algn="ctr" eaLnBrk="1" hangingPunct="1">
              <a:spcBef>
                <a:spcPct val="50000"/>
              </a:spcBef>
            </a:pPr>
            <a:r>
              <a:rPr lang="de-DE" sz="2000">
                <a:solidFill>
                  <a:srgbClr val="FF0000"/>
                </a:solidFill>
                <a:ea typeface="ＭＳ Ｐゴシック" charset="0"/>
                <a:cs typeface="ＭＳ Ｐゴシック" charset="0"/>
              </a:rPr>
              <a:t>RE</a:t>
            </a:r>
          </a:p>
        </p:txBody>
      </p:sp>
      <p:sp>
        <p:nvSpPr>
          <p:cNvPr id="90116" name="Text Box 8"/>
          <p:cNvSpPr txBox="1">
            <a:spLocks noChangeArrowheads="1"/>
          </p:cNvSpPr>
          <p:nvPr/>
        </p:nvSpPr>
        <p:spPr bwMode="auto">
          <a:xfrm>
            <a:off x="2682875" y="4797425"/>
            <a:ext cx="2133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algn="ctr" eaLnBrk="1" hangingPunct="1">
              <a:spcBef>
                <a:spcPct val="50000"/>
              </a:spcBef>
            </a:pPr>
            <a:r>
              <a:rPr lang="de-DE" sz="2000">
                <a:solidFill>
                  <a:srgbClr val="0000FF"/>
                </a:solidFill>
                <a:ea typeface="ＭＳ Ｐゴシック" charset="0"/>
                <a:cs typeface="ＭＳ Ｐゴシック" charset="0"/>
              </a:rPr>
              <a:t>Control</a:t>
            </a:r>
          </a:p>
        </p:txBody>
      </p:sp>
      <p:sp>
        <p:nvSpPr>
          <p:cNvPr id="90119" name="Rectangle 4"/>
          <p:cNvSpPr>
            <a:spLocks noChangeArrowheads="1"/>
          </p:cNvSpPr>
          <p:nvPr/>
        </p:nvSpPr>
        <p:spPr bwMode="auto">
          <a:xfrm>
            <a:off x="91730" y="6376459"/>
            <a:ext cx="2590786"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p>
            <a:pPr algn="ctr">
              <a:buFontTx/>
              <a:buNone/>
            </a:pPr>
            <a:r>
              <a:rPr lang="de-DE" sz="1400">
                <a:solidFill>
                  <a:schemeClr val="tx1"/>
                </a:solidFill>
              </a:rPr>
              <a:t>Seidensticker, CVIR,  2011</a:t>
            </a:r>
          </a:p>
        </p:txBody>
      </p:sp>
      <p:sp>
        <p:nvSpPr>
          <p:cNvPr id="9" name="Titel 1"/>
          <p:cNvSpPr txBox="1">
            <a:spLocks/>
          </p:cNvSpPr>
          <p:nvPr/>
        </p:nvSpPr>
        <p:spPr>
          <a:xfrm>
            <a:off x="381000" y="241300"/>
            <a:ext cx="8382000" cy="673100"/>
          </a:xfrm>
          <a:prstGeom prst="rect">
            <a:avLst/>
          </a:prstGeom>
        </p:spPr>
        <p:txBody>
          <a:bodyPr vert="horz" lIns="0" tIns="0" rIns="0" bIns="0" rtlCol="0" anchor="t">
            <a:noAutofit/>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de-DE" altLang="de-DE" dirty="0" smtClean="0"/>
              <a:t>Y90 </a:t>
            </a:r>
            <a:r>
              <a:rPr lang="de-DE" altLang="de-DE" dirty="0" err="1" smtClean="0"/>
              <a:t>Radioembolisation</a:t>
            </a:r>
            <a:r>
              <a:rPr lang="de-DE" altLang="de-DE" dirty="0" smtClean="0"/>
              <a:t> / SIRT, Ergebnisse in der </a:t>
            </a:r>
            <a:r>
              <a:rPr lang="de-DE" altLang="de-DE" dirty="0" err="1" smtClean="0"/>
              <a:t>chemorefraktären</a:t>
            </a:r>
            <a:r>
              <a:rPr lang="de-DE" altLang="de-DE" dirty="0" smtClean="0"/>
              <a:t> Situation, </a:t>
            </a:r>
            <a:r>
              <a:rPr lang="de-DE" altLang="de-DE" dirty="0" err="1" smtClean="0"/>
              <a:t>mcrc</a:t>
            </a:r>
            <a:endParaRPr lang="de-DE" altLang="de-DE" dirty="0" smtClean="0"/>
          </a:p>
        </p:txBody>
      </p:sp>
      <p:sp>
        <p:nvSpPr>
          <p:cNvPr id="3" name="Textfeld 2"/>
          <p:cNvSpPr txBox="1"/>
          <p:nvPr/>
        </p:nvSpPr>
        <p:spPr>
          <a:xfrm>
            <a:off x="1707434" y="1016003"/>
            <a:ext cx="914400" cy="914400"/>
          </a:xfrm>
          <a:prstGeom prst="rect">
            <a:avLst/>
          </a:prstGeom>
        </p:spPr>
        <p:txBody>
          <a:bodyPr vert="horz" wrap="none" lIns="0" tIns="0" rIns="0" bIns="0" rtlCol="0">
            <a:noAutofit/>
          </a:bodyPr>
          <a:lstStyle/>
          <a:p>
            <a:pPr>
              <a:buClr>
                <a:schemeClr val="bg2"/>
              </a:buClr>
              <a:buSzPct val="140000"/>
            </a:pPr>
            <a:r>
              <a:rPr lang="de-DE" sz="2400" dirty="0" err="1"/>
              <a:t>Matched</a:t>
            </a:r>
            <a:r>
              <a:rPr lang="de-DE" sz="2400" dirty="0"/>
              <a:t> pair, 58 </a:t>
            </a:r>
            <a:r>
              <a:rPr lang="de-DE" sz="2400" dirty="0" err="1"/>
              <a:t>Patn</a:t>
            </a:r>
            <a:r>
              <a:rPr lang="de-DE" sz="2400" dirty="0"/>
              <a:t>.: RE vs. BSC, OS</a:t>
            </a:r>
            <a:endParaRPr lang="de-DE" sz="2400" dirty="0" smtClean="0"/>
          </a:p>
        </p:txBody>
      </p:sp>
    </p:spTree>
    <p:extLst>
      <p:ext uri="{BB962C8B-B14F-4D97-AF65-F5344CB8AC3E}">
        <p14:creationId xmlns:p14="http://schemas.microsoft.com/office/powerpoint/2010/main" val="35422943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2">
            <a:extLst>
              <a:ext uri="{28A0092B-C50C-407E-A947-70E740481C1C}">
                <a14:useLocalDpi xmlns:a14="http://schemas.microsoft.com/office/drawing/2010/main" val="0"/>
              </a:ext>
            </a:extLst>
          </a:blip>
          <a:srcRect l="23541" t="29012" r="22125" b="13939"/>
          <a:stretch>
            <a:fillRect/>
          </a:stretch>
        </p:blipFill>
        <p:spPr bwMode="auto">
          <a:xfrm>
            <a:off x="1619250" y="1561750"/>
            <a:ext cx="5473700" cy="41068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9090" name="Textfeld 2"/>
          <p:cNvSpPr txBox="1">
            <a:spLocks noChangeArrowheads="1"/>
          </p:cNvSpPr>
          <p:nvPr/>
        </p:nvSpPr>
        <p:spPr bwMode="auto">
          <a:xfrm>
            <a:off x="0" y="6416675"/>
            <a:ext cx="17287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buFontTx/>
              <a:buNone/>
            </a:pPr>
            <a:r>
              <a:rPr lang="de-DE" sz="1200">
                <a:solidFill>
                  <a:schemeClr val="tx1"/>
                </a:solidFill>
              </a:rPr>
              <a:t>Cosimelli et al, BJC, 2010</a:t>
            </a:r>
          </a:p>
        </p:txBody>
      </p:sp>
      <p:sp>
        <p:nvSpPr>
          <p:cNvPr id="89091" name="Rechteck 1"/>
          <p:cNvSpPr>
            <a:spLocks noChangeArrowheads="1"/>
          </p:cNvSpPr>
          <p:nvPr/>
        </p:nvSpPr>
        <p:spPr bwMode="auto">
          <a:xfrm>
            <a:off x="2555875" y="1923700"/>
            <a:ext cx="4464050" cy="215900"/>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190500" indent="-190500"/>
            <a:endParaRPr lang="de-DE"/>
          </a:p>
        </p:txBody>
      </p:sp>
      <p:sp>
        <p:nvSpPr>
          <p:cNvPr id="7" name="Titel 1"/>
          <p:cNvSpPr>
            <a:spLocks noGrp="1"/>
          </p:cNvSpPr>
          <p:nvPr>
            <p:ph type="title"/>
          </p:nvPr>
        </p:nvSpPr>
        <p:spPr>
          <a:xfrm>
            <a:off x="381000" y="241300"/>
            <a:ext cx="8382000" cy="673100"/>
          </a:xfrm>
        </p:spPr>
        <p:txBody>
          <a:bodyPr/>
          <a:lstStyle/>
          <a:p>
            <a:r>
              <a:rPr lang="de-DE" altLang="de-DE" dirty="0" smtClean="0"/>
              <a:t>Y90 </a:t>
            </a:r>
            <a:r>
              <a:rPr lang="de-DE" altLang="de-DE" dirty="0" err="1" smtClean="0"/>
              <a:t>Radioembolisation</a:t>
            </a:r>
            <a:r>
              <a:rPr lang="de-DE" altLang="de-DE" dirty="0" smtClean="0"/>
              <a:t> / SIRT, Ergebnisse in der </a:t>
            </a:r>
            <a:r>
              <a:rPr lang="de-DE" altLang="de-DE" dirty="0" err="1" smtClean="0"/>
              <a:t>chemorefraktären</a:t>
            </a:r>
            <a:r>
              <a:rPr lang="de-DE" altLang="de-DE" dirty="0" smtClean="0"/>
              <a:t> Situation, </a:t>
            </a:r>
            <a:r>
              <a:rPr lang="de-DE" altLang="de-DE" dirty="0" err="1" smtClean="0"/>
              <a:t>mcrc</a:t>
            </a:r>
            <a:endParaRPr lang="de-DE" altLang="de-DE" dirty="0" smtClean="0"/>
          </a:p>
        </p:txBody>
      </p:sp>
    </p:spTree>
    <p:extLst>
      <p:ext uri="{BB962C8B-B14F-4D97-AF65-F5344CB8AC3E}">
        <p14:creationId xmlns:p14="http://schemas.microsoft.com/office/powerpoint/2010/main" val="4128206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190500" y="1125538"/>
            <a:ext cx="87630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85750" indent="-285750">
              <a:buFont typeface="Arial"/>
              <a:buChar char="•"/>
              <a:tabLst>
                <a:tab pos="2147888" algn="ctr"/>
                <a:tab pos="4572000" algn="ctr"/>
                <a:tab pos="7359650" algn="ctr"/>
              </a:tabLst>
              <a:defRPr/>
            </a:pPr>
            <a:r>
              <a:rPr lang="de-DE" sz="2000" dirty="0">
                <a:solidFill>
                  <a:srgbClr val="4D4D4D"/>
                </a:solidFill>
              </a:rPr>
              <a:t>Erstellen eines </a:t>
            </a:r>
            <a:r>
              <a:rPr lang="de-DE" sz="2000" dirty="0" err="1">
                <a:solidFill>
                  <a:srgbClr val="4D4D4D"/>
                </a:solidFill>
              </a:rPr>
              <a:t>Scoringsystems</a:t>
            </a:r>
            <a:r>
              <a:rPr lang="de-DE" sz="2000" dirty="0">
                <a:solidFill>
                  <a:srgbClr val="4D4D4D"/>
                </a:solidFill>
              </a:rPr>
              <a:t>:</a:t>
            </a:r>
          </a:p>
          <a:p>
            <a:pPr marL="1200150" lvl="2" indent="-285750">
              <a:buFont typeface="Arial"/>
              <a:buChar char="•"/>
              <a:tabLst>
                <a:tab pos="2147888" algn="ctr"/>
                <a:tab pos="4572000" algn="ctr"/>
                <a:tab pos="7359650" algn="ctr"/>
              </a:tabLst>
              <a:defRPr/>
            </a:pPr>
            <a:r>
              <a:rPr lang="de-DE" sz="2000" dirty="0">
                <a:solidFill>
                  <a:srgbClr val="4D4D4D"/>
                </a:solidFill>
              </a:rPr>
              <a:t>Tumorlast (&gt;20%)</a:t>
            </a:r>
          </a:p>
          <a:p>
            <a:pPr marL="1200150" lvl="2" indent="-285750">
              <a:buFont typeface="Arial"/>
              <a:buChar char="•"/>
              <a:tabLst>
                <a:tab pos="2147888" algn="ctr"/>
                <a:tab pos="4572000" algn="ctr"/>
                <a:tab pos="7359650" algn="ctr"/>
              </a:tabLst>
              <a:defRPr/>
            </a:pPr>
            <a:r>
              <a:rPr lang="de-DE" sz="2000" dirty="0">
                <a:solidFill>
                  <a:srgbClr val="4D4D4D"/>
                </a:solidFill>
              </a:rPr>
              <a:t>Karnofsky Index (&lt;80%)</a:t>
            </a:r>
          </a:p>
          <a:p>
            <a:pPr marL="1200150" lvl="2" indent="-285750">
              <a:buFont typeface="Arial"/>
              <a:buChar char="•"/>
              <a:tabLst>
                <a:tab pos="2147888" algn="ctr"/>
                <a:tab pos="4572000" algn="ctr"/>
                <a:tab pos="7359650" algn="ctr"/>
              </a:tabLst>
              <a:defRPr/>
            </a:pPr>
            <a:r>
              <a:rPr lang="de-DE" sz="2000" dirty="0">
                <a:solidFill>
                  <a:srgbClr val="4D4D4D"/>
                </a:solidFill>
              </a:rPr>
              <a:t>CEA (&gt;130ng/l) und/oder CA 19-9 (&gt;200ng/l)</a:t>
            </a:r>
          </a:p>
          <a:p>
            <a:pPr marL="742950" lvl="1" indent="-285750">
              <a:buFont typeface="Arial"/>
              <a:buChar char="•"/>
              <a:tabLst>
                <a:tab pos="2147888" algn="ctr"/>
                <a:tab pos="4572000" algn="ctr"/>
                <a:tab pos="7359650" algn="ctr"/>
              </a:tabLst>
              <a:defRPr/>
            </a:pPr>
            <a:r>
              <a:rPr lang="de-DE" sz="2000" dirty="0" err="1">
                <a:solidFill>
                  <a:srgbClr val="4D4D4D"/>
                </a:solidFill>
              </a:rPr>
              <a:t>TuCK</a:t>
            </a:r>
            <a:r>
              <a:rPr lang="de-DE" sz="2000" dirty="0">
                <a:solidFill>
                  <a:srgbClr val="4D4D4D"/>
                </a:solidFill>
              </a:rPr>
              <a:t> Score (0,1,2,3)</a:t>
            </a:r>
          </a:p>
          <a:p>
            <a:pPr>
              <a:tabLst>
                <a:tab pos="2147888" algn="ctr"/>
                <a:tab pos="4572000" algn="ctr"/>
                <a:tab pos="7359650" algn="ctr"/>
              </a:tabLst>
              <a:defRPr/>
            </a:pPr>
            <a:endParaRPr lang="de-DE" sz="2000" dirty="0">
              <a:solidFill>
                <a:srgbClr val="4D4D4D"/>
              </a:solidFill>
              <a:cs typeface="+mn-cs"/>
            </a:endParaRPr>
          </a:p>
          <a:p>
            <a:pPr marL="342900" indent="-342900">
              <a:buFont typeface="Arial"/>
              <a:buChar char="•"/>
              <a:tabLst>
                <a:tab pos="2147888" algn="ctr"/>
                <a:tab pos="4572000" algn="ctr"/>
                <a:tab pos="7359650" algn="ctr"/>
              </a:tabLst>
              <a:defRPr/>
            </a:pPr>
            <a:endParaRPr lang="de-DE" sz="2400" dirty="0">
              <a:solidFill>
                <a:srgbClr val="4D4D4D"/>
              </a:solidFill>
              <a:cs typeface="+mn-cs"/>
            </a:endParaRPr>
          </a:p>
        </p:txBody>
      </p:sp>
      <p:pic>
        <p:nvPicPr>
          <p:cNvPr id="218114" name="Bild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3079750"/>
            <a:ext cx="4441825" cy="304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8115"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3079750"/>
            <a:ext cx="4375150" cy="304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feld 5"/>
          <p:cNvSpPr txBox="1">
            <a:spLocks noChangeArrowheads="1"/>
          </p:cNvSpPr>
          <p:nvPr/>
        </p:nvSpPr>
        <p:spPr bwMode="auto">
          <a:xfrm>
            <a:off x="2986088" y="3309938"/>
            <a:ext cx="896937" cy="15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charset="0"/>
                <a:ea typeface="MS PGothic" charset="0"/>
                <a:cs typeface="MS PGothic" charset="0"/>
              </a:defRPr>
            </a:lvl1pPr>
            <a:lvl2pPr marL="742950" indent="-285750" eaLnBrk="0" hangingPunct="0">
              <a:defRPr sz="2800">
                <a:solidFill>
                  <a:schemeClr val="bg1"/>
                </a:solidFill>
                <a:latin typeface="Calibri" charset="0"/>
                <a:ea typeface="MS PGothic" charset="0"/>
                <a:cs typeface="MS PGothic" charset="0"/>
              </a:defRPr>
            </a:lvl2pPr>
            <a:lvl3pPr marL="1143000" indent="-228600" eaLnBrk="0" hangingPunct="0">
              <a:defRPr sz="2800">
                <a:solidFill>
                  <a:schemeClr val="bg1"/>
                </a:solidFill>
                <a:latin typeface="Calibri" charset="0"/>
                <a:ea typeface="MS PGothic" charset="0"/>
                <a:cs typeface="MS PGothic" charset="0"/>
              </a:defRPr>
            </a:lvl3pPr>
            <a:lvl4pPr marL="1600200" indent="-228600" eaLnBrk="0" hangingPunct="0">
              <a:defRPr sz="2800">
                <a:solidFill>
                  <a:schemeClr val="bg1"/>
                </a:solidFill>
                <a:latin typeface="Calibri" charset="0"/>
                <a:ea typeface="MS PGothic" charset="0"/>
                <a:cs typeface="MS PGothic" charset="0"/>
              </a:defRPr>
            </a:lvl4pPr>
            <a:lvl5pPr marL="2057400" indent="-2286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hangingPunct="1">
              <a:buFontTx/>
              <a:buNone/>
            </a:pPr>
            <a:r>
              <a:rPr lang="de-DE" sz="2000">
                <a:solidFill>
                  <a:srgbClr val="FF0000"/>
                </a:solidFill>
                <a:ea typeface="ＭＳ Ｐゴシック" charset="0"/>
                <a:cs typeface="ＭＳ Ｐゴシック" charset="0"/>
              </a:rPr>
              <a:t>0=13,4</a:t>
            </a:r>
          </a:p>
          <a:p>
            <a:pPr eaLnBrk="1" hangingPunct="1">
              <a:buFontTx/>
              <a:buNone/>
            </a:pPr>
            <a:r>
              <a:rPr lang="de-DE" sz="2000">
                <a:solidFill>
                  <a:srgbClr val="FF0000"/>
                </a:solidFill>
                <a:ea typeface="ＭＳ Ｐゴシック" charset="0"/>
                <a:cs typeface="ＭＳ Ｐゴシック" charset="0"/>
              </a:rPr>
              <a:t>1=8,3</a:t>
            </a:r>
          </a:p>
          <a:p>
            <a:pPr eaLnBrk="1" hangingPunct="1">
              <a:buFontTx/>
              <a:buNone/>
            </a:pPr>
            <a:r>
              <a:rPr lang="de-DE" sz="2000">
                <a:solidFill>
                  <a:srgbClr val="FF0000"/>
                </a:solidFill>
                <a:ea typeface="ＭＳ Ｐゴシック" charset="0"/>
                <a:cs typeface="ＭＳ Ｐゴシック" charset="0"/>
              </a:rPr>
              <a:t>2=5,8</a:t>
            </a:r>
          </a:p>
          <a:p>
            <a:pPr eaLnBrk="1" hangingPunct="1">
              <a:buFontTx/>
              <a:buNone/>
            </a:pPr>
            <a:r>
              <a:rPr lang="de-DE" sz="2000">
                <a:solidFill>
                  <a:srgbClr val="FF0000"/>
                </a:solidFill>
                <a:ea typeface="ＭＳ Ｐゴシック" charset="0"/>
                <a:cs typeface="ＭＳ Ｐゴシック" charset="0"/>
              </a:rPr>
              <a:t>3=4</a:t>
            </a:r>
          </a:p>
        </p:txBody>
      </p:sp>
      <p:sp>
        <p:nvSpPr>
          <p:cNvPr id="218117" name="Textfeld 8"/>
          <p:cNvSpPr txBox="1">
            <a:spLocks noChangeArrowheads="1"/>
          </p:cNvSpPr>
          <p:nvPr/>
        </p:nvSpPr>
        <p:spPr bwMode="auto">
          <a:xfrm>
            <a:off x="7205663" y="3327400"/>
            <a:ext cx="1154112"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charset="0"/>
                <a:ea typeface="MS PGothic" charset="0"/>
                <a:cs typeface="MS PGothic" charset="0"/>
              </a:defRPr>
            </a:lvl1pPr>
            <a:lvl2pPr marL="742950" indent="-285750" eaLnBrk="0" hangingPunct="0">
              <a:defRPr sz="2800">
                <a:solidFill>
                  <a:schemeClr val="bg1"/>
                </a:solidFill>
                <a:latin typeface="Calibri" charset="0"/>
                <a:ea typeface="MS PGothic" charset="0"/>
                <a:cs typeface="MS PGothic" charset="0"/>
              </a:defRPr>
            </a:lvl2pPr>
            <a:lvl3pPr marL="1143000" indent="-228600" eaLnBrk="0" hangingPunct="0">
              <a:defRPr sz="2800">
                <a:solidFill>
                  <a:schemeClr val="bg1"/>
                </a:solidFill>
                <a:latin typeface="Calibri" charset="0"/>
                <a:ea typeface="MS PGothic" charset="0"/>
                <a:cs typeface="MS PGothic" charset="0"/>
              </a:defRPr>
            </a:lvl3pPr>
            <a:lvl4pPr marL="1600200" indent="-228600" eaLnBrk="0" hangingPunct="0">
              <a:defRPr sz="2800">
                <a:solidFill>
                  <a:schemeClr val="bg1"/>
                </a:solidFill>
                <a:latin typeface="Calibri" charset="0"/>
                <a:ea typeface="MS PGothic" charset="0"/>
                <a:cs typeface="MS PGothic" charset="0"/>
              </a:defRPr>
            </a:lvl4pPr>
            <a:lvl5pPr marL="2057400" indent="-2286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hangingPunct="1">
              <a:buFontTx/>
              <a:buNone/>
            </a:pPr>
            <a:r>
              <a:rPr lang="de-DE" sz="2000">
                <a:solidFill>
                  <a:srgbClr val="FF0000"/>
                </a:solidFill>
                <a:ea typeface="ＭＳ Ｐゴシック" charset="0"/>
                <a:cs typeface="ＭＳ Ｐゴシック" charset="0"/>
              </a:rPr>
              <a:t>0+1=10,4</a:t>
            </a:r>
          </a:p>
          <a:p>
            <a:pPr eaLnBrk="1" hangingPunct="1">
              <a:buFontTx/>
              <a:buNone/>
            </a:pPr>
            <a:r>
              <a:rPr lang="de-DE" sz="2000">
                <a:solidFill>
                  <a:srgbClr val="FF0000"/>
                </a:solidFill>
                <a:ea typeface="ＭＳ Ｐゴシック" charset="0"/>
                <a:cs typeface="ＭＳ Ｐゴシック" charset="0"/>
              </a:rPr>
              <a:t>2+3=5,1</a:t>
            </a:r>
          </a:p>
        </p:txBody>
      </p:sp>
      <p:sp>
        <p:nvSpPr>
          <p:cNvPr id="218118" name="Textfeld 6"/>
          <p:cNvSpPr txBox="1">
            <a:spLocks noChangeArrowheads="1"/>
          </p:cNvSpPr>
          <p:nvPr/>
        </p:nvSpPr>
        <p:spPr bwMode="auto">
          <a:xfrm>
            <a:off x="2827338" y="4684713"/>
            <a:ext cx="1168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charset="0"/>
                <a:ea typeface="MS PGothic" charset="0"/>
                <a:cs typeface="MS PGothic" charset="0"/>
              </a:defRPr>
            </a:lvl1pPr>
            <a:lvl2pPr marL="742950" indent="-285750" eaLnBrk="0" hangingPunct="0">
              <a:defRPr sz="2800">
                <a:solidFill>
                  <a:schemeClr val="bg1"/>
                </a:solidFill>
                <a:latin typeface="Calibri" charset="0"/>
                <a:ea typeface="MS PGothic" charset="0"/>
                <a:cs typeface="MS PGothic" charset="0"/>
              </a:defRPr>
            </a:lvl2pPr>
            <a:lvl3pPr marL="1143000" indent="-228600" eaLnBrk="0" hangingPunct="0">
              <a:defRPr sz="2800">
                <a:solidFill>
                  <a:schemeClr val="bg1"/>
                </a:solidFill>
                <a:latin typeface="Calibri" charset="0"/>
                <a:ea typeface="MS PGothic" charset="0"/>
                <a:cs typeface="MS PGothic" charset="0"/>
              </a:defRPr>
            </a:lvl3pPr>
            <a:lvl4pPr marL="1600200" indent="-228600" eaLnBrk="0" hangingPunct="0">
              <a:defRPr sz="2800">
                <a:solidFill>
                  <a:schemeClr val="bg1"/>
                </a:solidFill>
                <a:latin typeface="Calibri" charset="0"/>
                <a:ea typeface="MS PGothic" charset="0"/>
                <a:cs typeface="MS PGothic" charset="0"/>
              </a:defRPr>
            </a:lvl4pPr>
            <a:lvl5pPr marL="2057400" indent="-2286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hangingPunct="1">
              <a:buFontTx/>
              <a:buNone/>
            </a:pPr>
            <a:r>
              <a:rPr lang="de-DE" sz="2000">
                <a:solidFill>
                  <a:srgbClr val="3A3A3A"/>
                </a:solidFill>
                <a:ea typeface="ＭＳ Ｐゴシック" charset="0"/>
                <a:cs typeface="ＭＳ Ｐゴシック" charset="0"/>
              </a:rPr>
              <a:t>Je p&lt;0.05</a:t>
            </a:r>
          </a:p>
        </p:txBody>
      </p:sp>
      <p:sp>
        <p:nvSpPr>
          <p:cNvPr id="218119" name="Textfeld 10"/>
          <p:cNvSpPr txBox="1">
            <a:spLocks noChangeArrowheads="1"/>
          </p:cNvSpPr>
          <p:nvPr/>
        </p:nvSpPr>
        <p:spPr bwMode="auto">
          <a:xfrm>
            <a:off x="7205663" y="4076700"/>
            <a:ext cx="9017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Calibri" charset="0"/>
                <a:ea typeface="MS PGothic" charset="0"/>
                <a:cs typeface="MS PGothic" charset="0"/>
              </a:defRPr>
            </a:lvl1pPr>
            <a:lvl2pPr marL="742950" indent="-285750" eaLnBrk="0" hangingPunct="0">
              <a:defRPr sz="2800">
                <a:solidFill>
                  <a:schemeClr val="bg1"/>
                </a:solidFill>
                <a:latin typeface="Calibri" charset="0"/>
                <a:ea typeface="MS PGothic" charset="0"/>
                <a:cs typeface="MS PGothic" charset="0"/>
              </a:defRPr>
            </a:lvl2pPr>
            <a:lvl3pPr marL="1143000" indent="-228600" eaLnBrk="0" hangingPunct="0">
              <a:defRPr sz="2800">
                <a:solidFill>
                  <a:schemeClr val="bg1"/>
                </a:solidFill>
                <a:latin typeface="Calibri" charset="0"/>
                <a:ea typeface="MS PGothic" charset="0"/>
                <a:cs typeface="MS PGothic" charset="0"/>
              </a:defRPr>
            </a:lvl3pPr>
            <a:lvl4pPr marL="1600200" indent="-228600" eaLnBrk="0" hangingPunct="0">
              <a:defRPr sz="2800">
                <a:solidFill>
                  <a:schemeClr val="bg1"/>
                </a:solidFill>
                <a:latin typeface="Calibri" charset="0"/>
                <a:ea typeface="MS PGothic" charset="0"/>
                <a:cs typeface="MS PGothic" charset="0"/>
              </a:defRPr>
            </a:lvl4pPr>
            <a:lvl5pPr marL="2057400" indent="-228600" eaLnBrk="0" hangingPunct="0">
              <a:defRPr sz="2800">
                <a:solidFill>
                  <a:schemeClr val="bg1"/>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eaLnBrk="1" hangingPunct="1">
              <a:buFontTx/>
              <a:buNone/>
            </a:pPr>
            <a:r>
              <a:rPr lang="de-DE" sz="2000">
                <a:solidFill>
                  <a:srgbClr val="4D4D4D"/>
                </a:solidFill>
                <a:ea typeface="ＭＳ Ｐゴシック" charset="0"/>
                <a:cs typeface="ＭＳ Ｐゴシック" charset="0"/>
              </a:rPr>
              <a:t>p&lt;0.05</a:t>
            </a:r>
          </a:p>
        </p:txBody>
      </p:sp>
      <p:sp>
        <p:nvSpPr>
          <p:cNvPr id="12" name="Text Box 9"/>
          <p:cNvSpPr txBox="1">
            <a:spLocks noChangeArrowheads="1"/>
          </p:cNvSpPr>
          <p:nvPr/>
        </p:nvSpPr>
        <p:spPr bwMode="auto">
          <a:xfrm>
            <a:off x="104298" y="6400623"/>
            <a:ext cx="251984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190500" indent="-190500" eaLnBrk="0" hangingPunct="0">
              <a:defRPr sz="2800">
                <a:solidFill>
                  <a:schemeClr val="bg1"/>
                </a:solidFill>
                <a:latin typeface="Calibri" charset="0"/>
                <a:ea typeface="MS PGothic" charset="0"/>
                <a:cs typeface="MS PGothic" charset="0"/>
              </a:defRPr>
            </a:lvl1pPr>
            <a:lvl2pPr eaLnBrk="0" hangingPunct="0">
              <a:defRPr sz="2800">
                <a:solidFill>
                  <a:schemeClr val="bg1"/>
                </a:solidFill>
                <a:latin typeface="Calibri" charset="0"/>
                <a:ea typeface="MS PGothic" charset="0"/>
                <a:cs typeface="MS PGothic" charset="0"/>
              </a:defRPr>
            </a:lvl2pPr>
            <a:lvl3pPr eaLnBrk="0" hangingPunct="0">
              <a:defRPr sz="2800">
                <a:solidFill>
                  <a:schemeClr val="bg1"/>
                </a:solidFill>
                <a:latin typeface="Calibri" charset="0"/>
                <a:ea typeface="MS PGothic" charset="0"/>
                <a:cs typeface="MS PGothic" charset="0"/>
              </a:defRPr>
            </a:lvl3pPr>
            <a:lvl4pPr eaLnBrk="0" hangingPunct="0">
              <a:defRPr sz="2800">
                <a:solidFill>
                  <a:schemeClr val="bg1"/>
                </a:solidFill>
                <a:latin typeface="Calibri" charset="0"/>
                <a:ea typeface="MS PGothic" charset="0"/>
                <a:cs typeface="MS PGothic" charset="0"/>
              </a:defRPr>
            </a:lvl4pPr>
            <a:lvl5pPr eaLnBrk="0" hangingPunct="0">
              <a:defRPr sz="2800">
                <a:solidFill>
                  <a:schemeClr val="bg1"/>
                </a:solidFill>
                <a:latin typeface="Calibri" charset="0"/>
                <a:ea typeface="MS PGothic" charset="0"/>
                <a:cs typeface="MS PGothic" charset="0"/>
              </a:defRPr>
            </a:lvl5pPr>
            <a:lvl6pPr eaLnBrk="0" fontAlgn="base" hangingPunct="0">
              <a:spcBef>
                <a:spcPct val="20000"/>
              </a:spcBef>
              <a:spcAft>
                <a:spcPct val="0"/>
              </a:spcAft>
              <a:buChar char="•"/>
              <a:defRPr sz="2800">
                <a:solidFill>
                  <a:schemeClr val="bg1"/>
                </a:solidFill>
                <a:latin typeface="Calibri" charset="0"/>
                <a:ea typeface="MS PGothic" charset="0"/>
                <a:cs typeface="MS PGothic" charset="0"/>
              </a:defRPr>
            </a:lvl6pPr>
            <a:lvl7pPr eaLnBrk="0" fontAlgn="base" hangingPunct="0">
              <a:spcBef>
                <a:spcPct val="20000"/>
              </a:spcBef>
              <a:spcAft>
                <a:spcPct val="0"/>
              </a:spcAft>
              <a:buChar char="•"/>
              <a:defRPr sz="2800">
                <a:solidFill>
                  <a:schemeClr val="bg1"/>
                </a:solidFill>
                <a:latin typeface="Calibri" charset="0"/>
                <a:ea typeface="MS PGothic" charset="0"/>
                <a:cs typeface="MS PGothic" charset="0"/>
              </a:defRPr>
            </a:lvl7pPr>
            <a:lvl8pPr eaLnBrk="0" fontAlgn="base" hangingPunct="0">
              <a:spcBef>
                <a:spcPct val="20000"/>
              </a:spcBef>
              <a:spcAft>
                <a:spcPct val="0"/>
              </a:spcAft>
              <a:buChar char="•"/>
              <a:defRPr sz="2800">
                <a:solidFill>
                  <a:schemeClr val="bg1"/>
                </a:solidFill>
                <a:latin typeface="Calibri" charset="0"/>
                <a:ea typeface="MS PGothic" charset="0"/>
                <a:cs typeface="MS PGothic" charset="0"/>
              </a:defRPr>
            </a:lvl8pPr>
            <a:lvl9pPr eaLnBrk="0" fontAlgn="base" hangingPunct="0">
              <a:spcBef>
                <a:spcPct val="20000"/>
              </a:spcBef>
              <a:spcAft>
                <a:spcPct val="0"/>
              </a:spcAft>
              <a:buChar char="•"/>
              <a:defRPr sz="2800">
                <a:solidFill>
                  <a:schemeClr val="bg1"/>
                </a:solidFill>
                <a:latin typeface="Calibri" charset="0"/>
                <a:ea typeface="MS PGothic" charset="0"/>
                <a:cs typeface="MS PGothic" charset="0"/>
              </a:defRPr>
            </a:lvl9pPr>
          </a:lstStyle>
          <a:p>
            <a:pPr algn="r" eaLnBrk="1" hangingPunct="1">
              <a:buFontTx/>
              <a:buNone/>
              <a:defRPr/>
            </a:pPr>
            <a:r>
              <a:rPr lang="de-DE" sz="1600" dirty="0" smtClean="0">
                <a:solidFill>
                  <a:schemeClr val="tx1"/>
                </a:solidFill>
              </a:rPr>
              <a:t>Damm R , BMC </a:t>
            </a:r>
            <a:r>
              <a:rPr lang="de-DE" sz="1600" dirty="0" err="1" smtClean="0">
                <a:solidFill>
                  <a:schemeClr val="tx1"/>
                </a:solidFill>
              </a:rPr>
              <a:t>Cancer</a:t>
            </a:r>
            <a:r>
              <a:rPr lang="de-DE" sz="1600" dirty="0" smtClean="0">
                <a:solidFill>
                  <a:schemeClr val="tx1"/>
                </a:solidFill>
              </a:rPr>
              <a:t> 2016</a:t>
            </a:r>
            <a:endParaRPr lang="de-DE" sz="1600" dirty="0">
              <a:solidFill>
                <a:schemeClr val="tx1"/>
              </a:solidFill>
            </a:endParaRPr>
          </a:p>
        </p:txBody>
      </p:sp>
      <p:sp>
        <p:nvSpPr>
          <p:cNvPr id="11" name="Titel 1"/>
          <p:cNvSpPr txBox="1">
            <a:spLocks/>
          </p:cNvSpPr>
          <p:nvPr/>
        </p:nvSpPr>
        <p:spPr>
          <a:xfrm>
            <a:off x="381000" y="241300"/>
            <a:ext cx="8382000" cy="673100"/>
          </a:xfrm>
          <a:prstGeom prst="rect">
            <a:avLst/>
          </a:prstGeom>
        </p:spPr>
        <p:txBody>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de-DE" altLang="de-DE" dirty="0" smtClean="0"/>
              <a:t>SIRT</a:t>
            </a:r>
            <a:r>
              <a:rPr lang="de-DE" altLang="de-DE" dirty="0"/>
              <a:t> </a:t>
            </a:r>
            <a:r>
              <a:rPr lang="de-DE" altLang="de-DE" dirty="0" smtClean="0"/>
              <a:t>in der </a:t>
            </a:r>
            <a:r>
              <a:rPr lang="de-DE" altLang="de-DE" dirty="0" err="1" smtClean="0"/>
              <a:t>chemorefraktären</a:t>
            </a:r>
            <a:r>
              <a:rPr lang="de-DE" altLang="de-DE" dirty="0" smtClean="0"/>
              <a:t> Situation, </a:t>
            </a:r>
            <a:r>
              <a:rPr lang="de-DE" altLang="de-DE" dirty="0" err="1" smtClean="0"/>
              <a:t>mcrc</a:t>
            </a:r>
            <a:r>
              <a:rPr lang="de-DE" altLang="de-DE" dirty="0" smtClean="0"/>
              <a:t> Patientenselektion</a:t>
            </a:r>
          </a:p>
        </p:txBody>
      </p:sp>
    </p:spTree>
    <p:extLst>
      <p:ext uri="{BB962C8B-B14F-4D97-AF65-F5344CB8AC3E}">
        <p14:creationId xmlns:p14="http://schemas.microsoft.com/office/powerpoint/2010/main" val="277235098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txBox="1">
            <a:spLocks noChangeArrowheads="1"/>
          </p:cNvSpPr>
          <p:nvPr/>
        </p:nvSpPr>
        <p:spPr bwMode="auto">
          <a:xfrm>
            <a:off x="34925" y="1323092"/>
            <a:ext cx="8578850"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5125" indent="-255588">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922338" indent="-219075">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lnSpc>
                <a:spcPct val="90000"/>
              </a:lnSpc>
              <a:spcBef>
                <a:spcPts val="300"/>
              </a:spcBef>
              <a:buClr>
                <a:srgbClr val="FFFFFF"/>
              </a:buClr>
            </a:pPr>
            <a:r>
              <a:rPr lang="de-DE" sz="2800" dirty="0">
                <a:solidFill>
                  <a:srgbClr val="000000"/>
                </a:solidFill>
                <a:cs typeface="Arial" charset="0"/>
              </a:rPr>
              <a:t>12 Monate nach Therapie: </a:t>
            </a:r>
            <a:r>
              <a:rPr lang="de-DE" sz="2800" dirty="0" smtClean="0">
                <a:solidFill>
                  <a:srgbClr val="000000"/>
                </a:solidFill>
                <a:cs typeface="Arial" charset="0"/>
              </a:rPr>
              <a:t>PR, keine zusätzliche CTX</a:t>
            </a:r>
          </a:p>
        </p:txBody>
      </p:sp>
      <p:pic>
        <p:nvPicPr>
          <p:cNvPr id="44035" name="Picture 3" descr="powerpoint0001"/>
          <p:cNvPicPr>
            <a:picLocks noChangeAspect="1" noChangeArrowheads="1"/>
          </p:cNvPicPr>
          <p:nvPr/>
        </p:nvPicPr>
        <p:blipFill>
          <a:blip r:embed="rId2">
            <a:extLst>
              <a:ext uri="{28A0092B-C50C-407E-A947-70E740481C1C}">
                <a14:useLocalDpi xmlns:a14="http://schemas.microsoft.com/office/drawing/2010/main" val="0"/>
              </a:ext>
            </a:extLst>
          </a:blip>
          <a:srcRect l="14001" r="13797"/>
          <a:stretch>
            <a:fillRect/>
          </a:stretch>
        </p:blipFill>
        <p:spPr bwMode="auto">
          <a:xfrm>
            <a:off x="34925" y="1989138"/>
            <a:ext cx="3548063" cy="2239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44036" name="Picture 4" descr="powerpoint0002"/>
          <p:cNvPicPr>
            <a:picLocks noChangeArrowheads="1"/>
          </p:cNvPicPr>
          <p:nvPr/>
        </p:nvPicPr>
        <p:blipFill>
          <a:blip r:embed="rId3">
            <a:extLst>
              <a:ext uri="{28A0092B-C50C-407E-A947-70E740481C1C}">
                <a14:useLocalDpi xmlns:a14="http://schemas.microsoft.com/office/drawing/2010/main" val="0"/>
              </a:ext>
            </a:extLst>
          </a:blip>
          <a:srcRect l="10094" t="2960" r="19720" b="2995"/>
          <a:stretch>
            <a:fillRect/>
          </a:stretch>
        </p:blipFill>
        <p:spPr bwMode="auto">
          <a:xfrm>
            <a:off x="2843213" y="1989138"/>
            <a:ext cx="3268662" cy="2232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44037" name="Picture 6" descr="powerpoint0004"/>
          <p:cNvPicPr>
            <a:picLocks noChangeAspect="1" noChangeArrowheads="1"/>
          </p:cNvPicPr>
          <p:nvPr/>
        </p:nvPicPr>
        <p:blipFill>
          <a:blip r:embed="rId4">
            <a:extLst>
              <a:ext uri="{28A0092B-C50C-407E-A947-70E740481C1C}">
                <a14:useLocalDpi xmlns:a14="http://schemas.microsoft.com/office/drawing/2010/main" val="0"/>
              </a:ext>
            </a:extLst>
          </a:blip>
          <a:srcRect l="13115" r="16698"/>
          <a:stretch>
            <a:fillRect/>
          </a:stretch>
        </p:blipFill>
        <p:spPr bwMode="auto">
          <a:xfrm>
            <a:off x="5695950" y="1989138"/>
            <a:ext cx="3448050" cy="2239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44038" name="Picture 3" descr="powerpoint0001"/>
          <p:cNvPicPr>
            <a:picLocks noChangeAspect="1" noChangeArrowheads="1"/>
          </p:cNvPicPr>
          <p:nvPr/>
        </p:nvPicPr>
        <p:blipFill>
          <a:blip r:embed="rId5">
            <a:extLst>
              <a:ext uri="{28A0092B-C50C-407E-A947-70E740481C1C}">
                <a14:useLocalDpi xmlns:a14="http://schemas.microsoft.com/office/drawing/2010/main" val="0"/>
              </a:ext>
            </a:extLst>
          </a:blip>
          <a:srcRect l="19356" r="16167"/>
          <a:stretch>
            <a:fillRect/>
          </a:stretch>
        </p:blipFill>
        <p:spPr bwMode="auto">
          <a:xfrm>
            <a:off x="34925" y="4292600"/>
            <a:ext cx="3798888"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44039" name="Picture 5" descr="powerpoint0003"/>
          <p:cNvPicPr>
            <a:picLocks noChangeAspect="1" noChangeArrowheads="1"/>
          </p:cNvPicPr>
          <p:nvPr/>
        </p:nvPicPr>
        <p:blipFill>
          <a:blip r:embed="rId6">
            <a:extLst>
              <a:ext uri="{28A0092B-C50C-407E-A947-70E740481C1C}">
                <a14:useLocalDpi xmlns:a14="http://schemas.microsoft.com/office/drawing/2010/main" val="0"/>
              </a:ext>
            </a:extLst>
          </a:blip>
          <a:srcRect l="19356" r="16167"/>
          <a:stretch>
            <a:fillRect/>
          </a:stretch>
        </p:blipFill>
        <p:spPr bwMode="auto">
          <a:xfrm>
            <a:off x="2647950" y="4292600"/>
            <a:ext cx="3795713"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44040" name="Picture 6" descr="powerpoint0004"/>
          <p:cNvPicPr>
            <a:picLocks noChangeAspect="1" noChangeArrowheads="1"/>
          </p:cNvPicPr>
          <p:nvPr/>
        </p:nvPicPr>
        <p:blipFill>
          <a:blip r:embed="rId7">
            <a:extLst>
              <a:ext uri="{28A0092B-C50C-407E-A947-70E740481C1C}">
                <a14:useLocalDpi xmlns:a14="http://schemas.microsoft.com/office/drawing/2010/main" val="0"/>
              </a:ext>
            </a:extLst>
          </a:blip>
          <a:srcRect l="17798" r="16380"/>
          <a:stretch>
            <a:fillRect/>
          </a:stretch>
        </p:blipFill>
        <p:spPr bwMode="auto">
          <a:xfrm>
            <a:off x="5267325" y="4292600"/>
            <a:ext cx="3876675"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91144" name="Textfeld 1"/>
          <p:cNvSpPr txBox="1">
            <a:spLocks noChangeArrowheads="1"/>
          </p:cNvSpPr>
          <p:nvPr/>
        </p:nvSpPr>
        <p:spPr bwMode="auto">
          <a:xfrm>
            <a:off x="4022725" y="3644900"/>
            <a:ext cx="1125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buFontTx/>
              <a:buNone/>
            </a:pPr>
            <a:r>
              <a:rPr lang="de-DE" sz="2800">
                <a:solidFill>
                  <a:schemeClr val="bg1"/>
                </a:solidFill>
              </a:rPr>
              <a:t>Pre RE</a:t>
            </a:r>
          </a:p>
        </p:txBody>
      </p:sp>
      <p:sp>
        <p:nvSpPr>
          <p:cNvPr id="91145" name="Textfeld 13"/>
          <p:cNvSpPr txBox="1">
            <a:spLocks noChangeArrowheads="1"/>
          </p:cNvSpPr>
          <p:nvPr/>
        </p:nvSpPr>
        <p:spPr bwMode="auto">
          <a:xfrm>
            <a:off x="3779838" y="6289675"/>
            <a:ext cx="2105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buFontTx/>
              <a:buNone/>
            </a:pPr>
            <a:r>
              <a:rPr lang="de-DE" sz="2800">
                <a:solidFill>
                  <a:schemeClr val="bg1"/>
                </a:solidFill>
              </a:rPr>
              <a:t>12 M Post RE</a:t>
            </a:r>
          </a:p>
        </p:txBody>
      </p:sp>
      <p:sp>
        <p:nvSpPr>
          <p:cNvPr id="13" name="Titel 1"/>
          <p:cNvSpPr>
            <a:spLocks noGrp="1"/>
          </p:cNvSpPr>
          <p:nvPr>
            <p:ph type="title"/>
          </p:nvPr>
        </p:nvSpPr>
        <p:spPr>
          <a:xfrm>
            <a:off x="381000" y="241300"/>
            <a:ext cx="8382000" cy="673100"/>
          </a:xfrm>
        </p:spPr>
        <p:txBody>
          <a:bodyPr/>
          <a:lstStyle/>
          <a:p>
            <a:r>
              <a:rPr lang="de-DE" altLang="de-DE" dirty="0" smtClean="0"/>
              <a:t>Y90 </a:t>
            </a:r>
            <a:r>
              <a:rPr lang="de-DE" altLang="de-DE" dirty="0" err="1" smtClean="0"/>
              <a:t>Radioembolisation</a:t>
            </a:r>
            <a:r>
              <a:rPr lang="de-DE" altLang="de-DE" dirty="0" smtClean="0"/>
              <a:t> / SIRT, Ergebnisse in der </a:t>
            </a:r>
            <a:r>
              <a:rPr lang="de-DE" altLang="de-DE" dirty="0" err="1" smtClean="0"/>
              <a:t>chemorefraktären</a:t>
            </a:r>
            <a:r>
              <a:rPr lang="de-DE" altLang="de-DE" dirty="0" smtClean="0"/>
              <a:t> Situation</a:t>
            </a:r>
          </a:p>
        </p:txBody>
      </p:sp>
    </p:spTree>
    <p:extLst>
      <p:ext uri="{BB962C8B-B14F-4D97-AF65-F5344CB8AC3E}">
        <p14:creationId xmlns:p14="http://schemas.microsoft.com/office/powerpoint/2010/main" val="8036170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1"/>
          <p:cNvSpPr txBox="1">
            <a:spLocks noChangeArrowheads="1"/>
          </p:cNvSpPr>
          <p:nvPr/>
        </p:nvSpPr>
        <p:spPr bwMode="auto">
          <a:xfrm>
            <a:off x="3765550" y="6307138"/>
            <a:ext cx="5799138"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defRPr/>
            </a:pPr>
            <a:r>
              <a:rPr lang="nl-BE" altLang="nl-BE" sz="1244" b="1" dirty="0">
                <a:solidFill>
                  <a:srgbClr val="000000"/>
                </a:solidFill>
                <a:latin typeface="Arial"/>
                <a:ea typeface="MS PGothic" charset="0"/>
                <a:cs typeface="Arial" charset="0"/>
              </a:rPr>
              <a:t>Van Cutsem E, Cervantes A, Arnold D et al, ESMO Consensus 2016</a:t>
            </a:r>
          </a:p>
          <a:p>
            <a:pPr eaLnBrk="0" fontAlgn="base" hangingPunct="0">
              <a:spcBef>
                <a:spcPct val="0"/>
              </a:spcBef>
              <a:spcAft>
                <a:spcPct val="0"/>
              </a:spcAft>
              <a:defRPr/>
            </a:pPr>
            <a:r>
              <a:rPr lang="nl-BE" altLang="nl-BE" sz="1244" b="1" dirty="0">
                <a:solidFill>
                  <a:srgbClr val="000000"/>
                </a:solidFill>
                <a:latin typeface="Arial"/>
                <a:ea typeface="MS PGothic" charset="0"/>
                <a:cs typeface="Arial" charset="0"/>
              </a:rPr>
              <a:t>Online Ann </a:t>
            </a:r>
            <a:r>
              <a:rPr lang="nl-BE" altLang="nl-BE" sz="1244" b="1" dirty="0" err="1">
                <a:solidFill>
                  <a:srgbClr val="000000"/>
                </a:solidFill>
                <a:latin typeface="Arial"/>
                <a:ea typeface="MS PGothic" charset="0"/>
                <a:cs typeface="Arial" charset="0"/>
              </a:rPr>
              <a:t>Oncol</a:t>
            </a:r>
            <a:r>
              <a:rPr lang="nl-BE" altLang="nl-BE" sz="1244" b="1" dirty="0">
                <a:solidFill>
                  <a:srgbClr val="000000"/>
                </a:solidFill>
                <a:latin typeface="Arial"/>
                <a:ea typeface="MS PGothic" charset="0"/>
                <a:cs typeface="Arial" charset="0"/>
              </a:rPr>
              <a:t>, </a:t>
            </a:r>
            <a:r>
              <a:rPr lang="nl-BE" altLang="nl-BE" sz="1244" b="1" dirty="0" err="1">
                <a:solidFill>
                  <a:srgbClr val="000000"/>
                </a:solidFill>
                <a:latin typeface="Arial"/>
                <a:ea typeface="MS PGothic" charset="0"/>
                <a:cs typeface="Arial" charset="0"/>
              </a:rPr>
              <a:t>July</a:t>
            </a:r>
            <a:r>
              <a:rPr lang="nl-BE" altLang="nl-BE" sz="1244" b="1" dirty="0">
                <a:solidFill>
                  <a:srgbClr val="000000"/>
                </a:solidFill>
                <a:latin typeface="Arial"/>
                <a:ea typeface="MS PGothic" charset="0"/>
                <a:cs typeface="Arial" charset="0"/>
              </a:rPr>
              <a:t> 2016</a:t>
            </a:r>
          </a:p>
        </p:txBody>
      </p:sp>
      <p:sp>
        <p:nvSpPr>
          <p:cNvPr id="5" name="Rectangle 2"/>
          <p:cNvSpPr>
            <a:spLocks noGrp="1" noChangeArrowheads="1"/>
          </p:cNvSpPr>
          <p:nvPr>
            <p:ph type="title" idx="4294967295"/>
          </p:nvPr>
        </p:nvSpPr>
        <p:spPr>
          <a:xfrm>
            <a:off x="1371600" y="228600"/>
            <a:ext cx="7772400" cy="1143000"/>
          </a:xfrm>
        </p:spPr>
        <p:txBody>
          <a:bodyPr/>
          <a:lstStyle/>
          <a:p>
            <a:pPr algn="ctr">
              <a:defRPr/>
            </a:pPr>
            <a:r>
              <a:rPr lang="de-DE" sz="2489" dirty="0" smtClean="0">
                <a:latin typeface="Arial" charset="0"/>
                <a:ea typeface="MS PGothic" charset="0"/>
                <a:cs typeface="+mj-cs"/>
              </a:rPr>
              <a:t>SIRT: </a:t>
            </a:r>
            <a:br>
              <a:rPr lang="de-DE" sz="2489" dirty="0" smtClean="0">
                <a:latin typeface="Arial" charset="0"/>
                <a:ea typeface="MS PGothic" charset="0"/>
                <a:cs typeface="+mj-cs"/>
              </a:rPr>
            </a:br>
            <a:r>
              <a:rPr lang="de-DE" sz="2489" dirty="0" err="1">
                <a:latin typeface="Arial" charset="0"/>
                <a:ea typeface="MS PGothic" charset="0"/>
                <a:cs typeface="+mj-cs"/>
              </a:rPr>
              <a:t>c</a:t>
            </a:r>
            <a:r>
              <a:rPr lang="de-DE" sz="2489" dirty="0" err="1" smtClean="0">
                <a:latin typeface="Arial" charset="0"/>
                <a:ea typeface="MS PGothic" charset="0"/>
                <a:cs typeface="+mj-cs"/>
              </a:rPr>
              <a:t>hemorefraktäres</a:t>
            </a:r>
            <a:r>
              <a:rPr lang="de-DE" sz="2489" dirty="0" smtClean="0">
                <a:latin typeface="Arial" charset="0"/>
                <a:ea typeface="MS PGothic" charset="0"/>
                <a:cs typeface="+mj-cs"/>
              </a:rPr>
              <a:t> </a:t>
            </a:r>
            <a:r>
              <a:rPr lang="de-DE" sz="2489" dirty="0" err="1" smtClean="0">
                <a:latin typeface="Arial" charset="0"/>
                <a:ea typeface="MS PGothic" charset="0"/>
                <a:cs typeface="+mj-cs"/>
              </a:rPr>
              <a:t>mCRC</a:t>
            </a:r>
            <a:endParaRPr lang="en-GB" sz="2489" dirty="0">
              <a:latin typeface="Arial" charset="0"/>
              <a:ea typeface="MS PGothic" charset="0"/>
              <a:cs typeface="+mj-cs"/>
            </a:endParaRPr>
          </a:p>
        </p:txBody>
      </p:sp>
      <p:pic>
        <p:nvPicPr>
          <p:cNvPr id="133124" name="Inhaltsplatzhalter 6"/>
          <p:cNvPicPr>
            <a:picLocks noGrp="1" noChangeAspect="1"/>
          </p:cNvPicPr>
          <p:nvPr>
            <p:ph idx="1"/>
          </p:nvPr>
        </p:nvPicPr>
        <p:blipFill>
          <a:blip r:embed="rId2">
            <a:extLst>
              <a:ext uri="{28A0092B-C50C-407E-A947-70E740481C1C}">
                <a14:useLocalDpi xmlns:a14="http://schemas.microsoft.com/office/drawing/2010/main" val="0"/>
              </a:ext>
            </a:extLst>
          </a:blip>
          <a:srcRect l="1848" r="1848"/>
          <a:stretch>
            <a:fillRect/>
          </a:stretch>
        </p:blipFill>
        <p:spPr/>
      </p:pic>
      <p:sp>
        <p:nvSpPr>
          <p:cNvPr id="6" name="Rechteck 5"/>
          <p:cNvSpPr/>
          <p:nvPr/>
        </p:nvSpPr>
        <p:spPr>
          <a:xfrm>
            <a:off x="521666" y="2074333"/>
            <a:ext cx="8064896" cy="1524008"/>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04733" y="4329288"/>
            <a:ext cx="8064896" cy="1258712"/>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888701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412776"/>
            <a:ext cx="8712968" cy="3781805"/>
          </a:xfrm>
          <a:prstGeom prst="rect">
            <a:avLst/>
          </a:prstGeom>
          <a:noFill/>
        </p:spPr>
        <p:txBody>
          <a:bodyPr wrap="square" rtlCol="0">
            <a:spAutoFit/>
          </a:bodyPr>
          <a:lstStyle/>
          <a:p>
            <a:pPr marL="285750" indent="-285750">
              <a:lnSpc>
                <a:spcPct val="110000"/>
              </a:lnSpc>
              <a:buFont typeface="Arial"/>
              <a:buChar char="•"/>
            </a:pPr>
            <a:r>
              <a:rPr lang="de-DE" sz="2200" dirty="0" smtClean="0"/>
              <a:t>Minimalinvasive Onkologie essentieller Bestandteil in der Therapie des </a:t>
            </a:r>
            <a:r>
              <a:rPr lang="de-DE" sz="2200" dirty="0" err="1" smtClean="0"/>
              <a:t>oligometastatischen</a:t>
            </a:r>
            <a:r>
              <a:rPr lang="de-DE" sz="2200" dirty="0" smtClean="0"/>
              <a:t> </a:t>
            </a:r>
            <a:r>
              <a:rPr lang="de-DE" sz="2200" dirty="0" err="1" smtClean="0"/>
              <a:t>mCRC</a:t>
            </a:r>
            <a:r>
              <a:rPr lang="de-DE" sz="2200" dirty="0" smtClean="0"/>
              <a:t> und des </a:t>
            </a:r>
            <a:r>
              <a:rPr lang="de-DE" sz="2200" dirty="0" err="1" smtClean="0"/>
              <a:t>chemorefraktären</a:t>
            </a:r>
            <a:r>
              <a:rPr lang="de-DE" sz="2200" dirty="0" smtClean="0"/>
              <a:t> </a:t>
            </a:r>
            <a:r>
              <a:rPr lang="de-DE" sz="2200" dirty="0" err="1" smtClean="0"/>
              <a:t>mCRC</a:t>
            </a:r>
            <a:endParaRPr lang="de-DE" sz="2200" dirty="0"/>
          </a:p>
          <a:p>
            <a:pPr marL="742950" lvl="1" indent="-285750">
              <a:lnSpc>
                <a:spcPct val="110000"/>
              </a:lnSpc>
              <a:buFont typeface="Arial"/>
              <a:buChar char="•"/>
            </a:pPr>
            <a:r>
              <a:rPr lang="de-DE" sz="2200" dirty="0" smtClean="0"/>
              <a:t>insbesondere Leber</a:t>
            </a:r>
          </a:p>
          <a:p>
            <a:pPr marL="742950" lvl="1" indent="-285750">
              <a:lnSpc>
                <a:spcPct val="110000"/>
              </a:lnSpc>
              <a:buFont typeface="Arial"/>
              <a:buChar char="•"/>
            </a:pPr>
            <a:r>
              <a:rPr lang="de-DE" sz="2200" dirty="0" smtClean="0"/>
              <a:t>Aber auch Lunge, LK, NN.....</a:t>
            </a:r>
          </a:p>
          <a:p>
            <a:pPr marL="742950" lvl="1" indent="-285750">
              <a:lnSpc>
                <a:spcPct val="110000"/>
              </a:lnSpc>
              <a:buFont typeface="Arial"/>
              <a:buChar char="•"/>
            </a:pPr>
            <a:endParaRPr lang="de-DE" sz="2200" dirty="0" smtClean="0"/>
          </a:p>
          <a:p>
            <a:pPr marL="285750" indent="-285750">
              <a:lnSpc>
                <a:spcPct val="110000"/>
              </a:lnSpc>
              <a:buFont typeface="Arial"/>
              <a:buChar char="•"/>
            </a:pPr>
            <a:r>
              <a:rPr lang="de-DE" sz="2200" dirty="0" smtClean="0"/>
              <a:t>Toolbox an verschiedenen Behandlungsmodalitäten vorhanden</a:t>
            </a:r>
          </a:p>
          <a:p>
            <a:pPr marL="285750" indent="-285750">
              <a:lnSpc>
                <a:spcPct val="110000"/>
              </a:lnSpc>
              <a:buFont typeface="Arial"/>
              <a:buChar char="•"/>
            </a:pPr>
            <a:endParaRPr lang="de-DE" sz="2200" dirty="0" smtClean="0"/>
          </a:p>
          <a:p>
            <a:pPr marL="285750" indent="-285750">
              <a:lnSpc>
                <a:spcPct val="110000"/>
              </a:lnSpc>
              <a:buFont typeface="Arial"/>
              <a:buChar char="•"/>
            </a:pPr>
            <a:r>
              <a:rPr lang="de-DE" sz="2200" dirty="0" smtClean="0"/>
              <a:t>Wichtig: Patientenselektion!</a:t>
            </a:r>
          </a:p>
        </p:txBody>
      </p:sp>
      <p:sp>
        <p:nvSpPr>
          <p:cNvPr id="4" name="Titel 1"/>
          <p:cNvSpPr>
            <a:spLocks noGrp="1"/>
          </p:cNvSpPr>
          <p:nvPr>
            <p:ph type="title"/>
          </p:nvPr>
        </p:nvSpPr>
        <p:spPr>
          <a:xfrm>
            <a:off x="317089" y="123000"/>
            <a:ext cx="8244000" cy="792000"/>
          </a:xfrm>
        </p:spPr>
        <p:txBody>
          <a:bodyPr/>
          <a:lstStyle/>
          <a:p>
            <a:r>
              <a:rPr lang="de-DE" dirty="0" smtClean="0"/>
              <a:t>Zusammenfassung Radiologische Therapie des </a:t>
            </a:r>
            <a:r>
              <a:rPr lang="de-DE" dirty="0" err="1" smtClean="0"/>
              <a:t>mCRC</a:t>
            </a:r>
            <a:endParaRPr lang="de-DE" dirty="0"/>
          </a:p>
        </p:txBody>
      </p:sp>
    </p:spTree>
    <p:extLst>
      <p:ext uri="{BB962C8B-B14F-4D97-AF65-F5344CB8AC3E}">
        <p14:creationId xmlns:p14="http://schemas.microsoft.com/office/powerpoint/2010/main" val="119594982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1628299" y="2608779"/>
            <a:ext cx="6077581" cy="3423989"/>
          </a:xfrm>
          <a:prstGeom prst="rect">
            <a:avLst/>
          </a:prstGeom>
        </p:spPr>
      </p:pic>
      <p:pic>
        <p:nvPicPr>
          <p:cNvPr id="6" name="Bild 5"/>
          <p:cNvPicPr>
            <a:picLocks noChangeAspect="1"/>
          </p:cNvPicPr>
          <p:nvPr/>
        </p:nvPicPr>
        <p:blipFill rotWithShape="1">
          <a:blip r:embed="rId3"/>
          <a:srcRect t="11633" b="44694"/>
          <a:stretch/>
        </p:blipFill>
        <p:spPr>
          <a:xfrm>
            <a:off x="4517778" y="2985656"/>
            <a:ext cx="3188107" cy="3047111"/>
          </a:xfrm>
          <a:prstGeom prst="rect">
            <a:avLst/>
          </a:prstGeom>
          <a:ln>
            <a:solidFill>
              <a:srgbClr val="000000"/>
            </a:solidFill>
          </a:ln>
        </p:spPr>
      </p:pic>
      <p:sp>
        <p:nvSpPr>
          <p:cNvPr id="7" name="Textfeld 6"/>
          <p:cNvSpPr txBox="1"/>
          <p:nvPr/>
        </p:nvSpPr>
        <p:spPr>
          <a:xfrm>
            <a:off x="3160883" y="1199444"/>
            <a:ext cx="914400" cy="914400"/>
          </a:xfrm>
          <a:prstGeom prst="rect">
            <a:avLst/>
          </a:prstGeom>
        </p:spPr>
        <p:txBody>
          <a:bodyPr vert="horz" wrap="none" lIns="0" tIns="0" rIns="0" bIns="0" rtlCol="0">
            <a:noAutofit/>
          </a:bodyPr>
          <a:lstStyle/>
          <a:p>
            <a:pPr>
              <a:buClr>
                <a:schemeClr val="bg2"/>
              </a:buClr>
              <a:buSzPct val="140000"/>
            </a:pPr>
            <a:r>
              <a:rPr lang="de-DE" sz="6600" dirty="0" smtClean="0"/>
              <a:t>Danke!</a:t>
            </a:r>
          </a:p>
        </p:txBody>
      </p:sp>
    </p:spTree>
    <p:extLst>
      <p:ext uri="{BB962C8B-B14F-4D97-AF65-F5344CB8AC3E}">
        <p14:creationId xmlns:p14="http://schemas.microsoft.com/office/powerpoint/2010/main" val="3838156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1"/>
          <p:cNvSpPr txBox="1">
            <a:spLocks noChangeArrowheads="1"/>
          </p:cNvSpPr>
          <p:nvPr/>
        </p:nvSpPr>
        <p:spPr bwMode="auto">
          <a:xfrm>
            <a:off x="3765550" y="6307138"/>
            <a:ext cx="5799138"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ct val="0"/>
              </a:spcBef>
              <a:buFontTx/>
              <a:buNone/>
              <a:defRPr/>
            </a:pPr>
            <a:r>
              <a:rPr lang="nl-BE" altLang="nl-BE" sz="1244" b="1" dirty="0">
                <a:solidFill>
                  <a:srgbClr val="000000"/>
                </a:solidFill>
                <a:latin typeface="Arial"/>
                <a:ea typeface="MS PGothic" charset="0"/>
                <a:cs typeface="Arial" charset="0"/>
              </a:rPr>
              <a:t>Van Cutsem E, Cervantes A, Arnold D et al, ESMO Consensus 2016</a:t>
            </a:r>
          </a:p>
          <a:p>
            <a:pPr eaLnBrk="0" hangingPunct="0">
              <a:spcBef>
                <a:spcPct val="0"/>
              </a:spcBef>
              <a:buFontTx/>
              <a:buNone/>
              <a:defRPr/>
            </a:pPr>
            <a:r>
              <a:rPr lang="nl-BE" altLang="nl-BE" sz="1244" b="1" dirty="0">
                <a:solidFill>
                  <a:srgbClr val="000000"/>
                </a:solidFill>
                <a:latin typeface="Arial"/>
                <a:ea typeface="MS PGothic" charset="0"/>
                <a:cs typeface="Arial" charset="0"/>
              </a:rPr>
              <a:t>Online Ann </a:t>
            </a:r>
            <a:r>
              <a:rPr lang="nl-BE" altLang="nl-BE" sz="1244" b="1" dirty="0" err="1">
                <a:solidFill>
                  <a:srgbClr val="000000"/>
                </a:solidFill>
                <a:latin typeface="Arial"/>
                <a:ea typeface="MS PGothic" charset="0"/>
                <a:cs typeface="Arial" charset="0"/>
              </a:rPr>
              <a:t>Oncol</a:t>
            </a:r>
            <a:r>
              <a:rPr lang="nl-BE" altLang="nl-BE" sz="1244" b="1" dirty="0">
                <a:solidFill>
                  <a:srgbClr val="000000"/>
                </a:solidFill>
                <a:latin typeface="Arial"/>
                <a:ea typeface="MS PGothic" charset="0"/>
                <a:cs typeface="Arial" charset="0"/>
              </a:rPr>
              <a:t>, </a:t>
            </a:r>
            <a:r>
              <a:rPr lang="nl-BE" altLang="nl-BE" sz="1244" b="1" dirty="0" err="1">
                <a:solidFill>
                  <a:srgbClr val="000000"/>
                </a:solidFill>
                <a:latin typeface="Arial"/>
                <a:ea typeface="MS PGothic" charset="0"/>
                <a:cs typeface="Arial" charset="0"/>
              </a:rPr>
              <a:t>July</a:t>
            </a:r>
            <a:r>
              <a:rPr lang="nl-BE" altLang="nl-BE" sz="1244" b="1" dirty="0">
                <a:solidFill>
                  <a:srgbClr val="000000"/>
                </a:solidFill>
                <a:latin typeface="Arial"/>
                <a:ea typeface="MS PGothic" charset="0"/>
                <a:cs typeface="Arial" charset="0"/>
              </a:rPr>
              <a:t> 2016</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35381" t="17313" r="10400" b="43735"/>
          <a:stretch>
            <a:fillRect/>
          </a:stretch>
        </p:blipFill>
        <p:spPr bwMode="auto">
          <a:xfrm>
            <a:off x="1198209" y="1417276"/>
            <a:ext cx="6770687" cy="325755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9" name="Rechteck 8"/>
          <p:cNvSpPr/>
          <p:nvPr/>
        </p:nvSpPr>
        <p:spPr>
          <a:xfrm>
            <a:off x="1486861" y="3145815"/>
            <a:ext cx="6336704" cy="936104"/>
          </a:xfrm>
          <a:prstGeom prst="rect">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ectangle 2"/>
          <p:cNvSpPr>
            <a:spLocks noGrp="1" noChangeArrowheads="1"/>
          </p:cNvSpPr>
          <p:nvPr>
            <p:ph type="title" idx="4294967295"/>
          </p:nvPr>
        </p:nvSpPr>
        <p:spPr>
          <a:xfrm>
            <a:off x="1371600" y="228600"/>
            <a:ext cx="7772400" cy="1143000"/>
          </a:xfrm>
        </p:spPr>
        <p:txBody>
          <a:bodyPr/>
          <a:lstStyle/>
          <a:p>
            <a:pPr algn="ctr">
              <a:defRPr/>
            </a:pPr>
            <a:r>
              <a:rPr lang="en-US" sz="2489" dirty="0" err="1" smtClean="0">
                <a:latin typeface="Arial" charset="0"/>
                <a:ea typeface="MS PGothic" charset="0"/>
                <a:cs typeface="+mj-cs"/>
              </a:rPr>
              <a:t>Oligometastatic</a:t>
            </a:r>
            <a:r>
              <a:rPr lang="en-US" sz="2489" dirty="0" smtClean="0">
                <a:latin typeface="Arial" charset="0"/>
                <a:ea typeface="MS PGothic" charset="0"/>
                <a:cs typeface="+mj-cs"/>
              </a:rPr>
              <a:t> disease</a:t>
            </a:r>
            <a:r>
              <a:rPr lang="nl-BE" sz="2489" dirty="0">
                <a:latin typeface="Arial" charset="0"/>
                <a:ea typeface="MS PGothic" charset="0"/>
                <a:cs typeface="+mj-cs"/>
              </a:rPr>
              <a:t/>
            </a:r>
            <a:br>
              <a:rPr lang="nl-BE" sz="2489" dirty="0">
                <a:latin typeface="Arial" charset="0"/>
                <a:ea typeface="MS PGothic" charset="0"/>
                <a:cs typeface="+mj-cs"/>
              </a:rPr>
            </a:br>
            <a:r>
              <a:rPr lang="nl-BE" sz="2489" dirty="0">
                <a:latin typeface="Arial" charset="0"/>
                <a:ea typeface="MS PGothic" charset="0"/>
                <a:cs typeface="+mj-cs"/>
              </a:rPr>
              <a:t/>
            </a:r>
            <a:br>
              <a:rPr lang="nl-BE" sz="2489" dirty="0">
                <a:latin typeface="Arial" charset="0"/>
                <a:ea typeface="MS PGothic" charset="0"/>
                <a:cs typeface="+mj-cs"/>
              </a:rPr>
            </a:br>
            <a:endParaRPr lang="en-GB" sz="2489" dirty="0">
              <a:latin typeface="Arial" charset="0"/>
              <a:ea typeface="MS PGothic" charset="0"/>
              <a:cs typeface="+mj-cs"/>
            </a:endParaRPr>
          </a:p>
        </p:txBody>
      </p:sp>
      <p:grpSp>
        <p:nvGrpSpPr>
          <p:cNvPr id="3" name="Gruppierung 2"/>
          <p:cNvGrpSpPr/>
          <p:nvPr/>
        </p:nvGrpSpPr>
        <p:grpSpPr>
          <a:xfrm>
            <a:off x="1212497" y="4734789"/>
            <a:ext cx="6760232" cy="1265961"/>
            <a:chOff x="1212497" y="4734789"/>
            <a:chExt cx="6760232" cy="1265961"/>
          </a:xfrm>
        </p:grpSpPr>
        <p:pic>
          <p:nvPicPr>
            <p:cNvPr id="2" name="Bild 1"/>
            <p:cNvPicPr>
              <a:picLocks noChangeAspect="1"/>
            </p:cNvPicPr>
            <p:nvPr/>
          </p:nvPicPr>
          <p:blipFill>
            <a:blip r:embed="rId3"/>
            <a:stretch>
              <a:fillRect/>
            </a:stretch>
          </p:blipFill>
          <p:spPr>
            <a:xfrm>
              <a:off x="1212497" y="4734789"/>
              <a:ext cx="6760232" cy="1265961"/>
            </a:xfrm>
            <a:prstGeom prst="rect">
              <a:avLst/>
            </a:prstGeom>
            <a:ln>
              <a:solidFill>
                <a:schemeClr val="tx1"/>
              </a:solidFill>
            </a:ln>
          </p:spPr>
        </p:pic>
        <p:sp>
          <p:nvSpPr>
            <p:cNvPr id="8" name="Rechteck 7"/>
            <p:cNvSpPr/>
            <p:nvPr/>
          </p:nvSpPr>
          <p:spPr>
            <a:xfrm>
              <a:off x="2282200" y="4759769"/>
              <a:ext cx="5598517" cy="326581"/>
            </a:xfrm>
            <a:prstGeom prst="rect">
              <a:avLst/>
            </a:prstGeom>
            <a:solidFill>
              <a:srgbClr val="FF0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4306264" y="5086350"/>
              <a:ext cx="3574454" cy="306388"/>
            </a:xfrm>
            <a:prstGeom prst="rect">
              <a:avLst/>
            </a:prstGeom>
            <a:solidFill>
              <a:srgbClr val="FF0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echteck 10"/>
            <p:cNvSpPr/>
            <p:nvPr/>
          </p:nvSpPr>
          <p:spPr>
            <a:xfrm>
              <a:off x="1371600" y="5392738"/>
              <a:ext cx="4529138" cy="281418"/>
            </a:xfrm>
            <a:prstGeom prst="rect">
              <a:avLst/>
            </a:prstGeom>
            <a:solidFill>
              <a:srgbClr val="FF0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24618804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Lokale Ablation von Lebermetastasen</a:t>
            </a:r>
            <a:endParaRPr lang="de-DE" dirty="0"/>
          </a:p>
        </p:txBody>
      </p:sp>
      <p:sp>
        <p:nvSpPr>
          <p:cNvPr id="3" name="Inhaltsplatzhalter 2"/>
          <p:cNvSpPr>
            <a:spLocks noGrp="1"/>
          </p:cNvSpPr>
          <p:nvPr>
            <p:ph idx="1"/>
          </p:nvPr>
        </p:nvSpPr>
        <p:spPr>
          <a:xfrm>
            <a:off x="533400" y="1143000"/>
            <a:ext cx="8610600" cy="4800600"/>
          </a:xfrm>
        </p:spPr>
        <p:txBody>
          <a:bodyPr/>
          <a:lstStyle/>
          <a:p>
            <a:r>
              <a:rPr lang="de-DE" sz="3200" dirty="0" smtClean="0"/>
              <a:t>i.d.R. Thermoablation</a:t>
            </a:r>
          </a:p>
          <a:p>
            <a:pPr lvl="1"/>
            <a:r>
              <a:rPr lang="de-DE" dirty="0" smtClean="0"/>
              <a:t>RFA/MWA</a:t>
            </a:r>
          </a:p>
        </p:txBody>
      </p:sp>
      <p:pic>
        <p:nvPicPr>
          <p:cNvPr id="10" name="Picture 3" descr="powerpoint0001"/>
          <p:cNvPicPr>
            <a:picLocks noChangeAspect="1" noChangeArrowheads="1"/>
          </p:cNvPicPr>
          <p:nvPr/>
        </p:nvPicPr>
        <p:blipFill>
          <a:blip r:embed="rId3">
            <a:extLst>
              <a:ext uri="{28A0092B-C50C-407E-A947-70E740481C1C}">
                <a14:useLocalDpi xmlns:a14="http://schemas.microsoft.com/office/drawing/2010/main" val="0"/>
              </a:ext>
            </a:extLst>
          </a:blip>
          <a:srcRect l="21030" t="24229" r="23799" b="21176"/>
          <a:stretch>
            <a:fillRect/>
          </a:stretch>
        </p:blipFill>
        <p:spPr bwMode="auto">
          <a:xfrm>
            <a:off x="3717431" y="2087865"/>
            <a:ext cx="3277971" cy="2304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11" name="Picture 3" descr="powerpoint0001"/>
          <p:cNvPicPr>
            <a:picLocks noChangeAspect="1" noChangeArrowheads="1"/>
          </p:cNvPicPr>
          <p:nvPr/>
        </p:nvPicPr>
        <p:blipFill>
          <a:blip r:embed="rId4">
            <a:extLst>
              <a:ext uri="{28A0092B-C50C-407E-A947-70E740481C1C}">
                <a14:useLocalDpi xmlns:a14="http://schemas.microsoft.com/office/drawing/2010/main" val="0"/>
              </a:ext>
            </a:extLst>
          </a:blip>
          <a:srcRect l="20598" t="20328" r="15215" b="18044"/>
          <a:stretch>
            <a:fillRect/>
          </a:stretch>
        </p:blipFill>
        <p:spPr bwMode="auto">
          <a:xfrm>
            <a:off x="3717431" y="4546498"/>
            <a:ext cx="3287499" cy="21935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grpSp>
        <p:nvGrpSpPr>
          <p:cNvPr id="13" name="Gruppierung 12"/>
          <p:cNvGrpSpPr/>
          <p:nvPr/>
        </p:nvGrpSpPr>
        <p:grpSpPr>
          <a:xfrm>
            <a:off x="179512" y="3140968"/>
            <a:ext cx="3312368" cy="2241812"/>
            <a:chOff x="179512" y="3356992"/>
            <a:chExt cx="3312368" cy="2241812"/>
          </a:xfrm>
        </p:grpSpPr>
        <p:pic>
          <p:nvPicPr>
            <p:cNvPr id="9" name="Bild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356992"/>
              <a:ext cx="3312368" cy="224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feld 4"/>
            <p:cNvSpPr txBox="1"/>
            <p:nvPr/>
          </p:nvSpPr>
          <p:spPr>
            <a:xfrm>
              <a:off x="179512" y="5229200"/>
              <a:ext cx="1735909" cy="369332"/>
            </a:xfrm>
            <a:prstGeom prst="rect">
              <a:avLst/>
            </a:prstGeom>
            <a:noFill/>
          </p:spPr>
          <p:txBody>
            <a:bodyPr wrap="none" rtlCol="0">
              <a:spAutoFit/>
            </a:bodyPr>
            <a:lstStyle/>
            <a:p>
              <a:pPr>
                <a:spcBef>
                  <a:spcPct val="0"/>
                </a:spcBef>
                <a:buFontTx/>
                <a:buNone/>
              </a:pPr>
              <a:r>
                <a:rPr lang="de-DE" sz="1800" dirty="0">
                  <a:solidFill>
                    <a:srgbClr val="000000"/>
                  </a:solidFill>
                  <a:ea typeface="ＭＳ Ｐゴシック"/>
                </a:rPr>
                <a:t>Boston Scientific</a:t>
              </a:r>
            </a:p>
          </p:txBody>
        </p:sp>
      </p:grpSp>
      <p:pic>
        <p:nvPicPr>
          <p:cNvPr id="12" name="Bild 11"/>
          <p:cNvPicPr>
            <a:picLocks noChangeAspect="1"/>
          </p:cNvPicPr>
          <p:nvPr/>
        </p:nvPicPr>
        <p:blipFill rotWithShape="1">
          <a:blip r:embed="rId6"/>
          <a:srcRect l="58004" t="33745" r="7888" b="22230"/>
          <a:stretch/>
        </p:blipFill>
        <p:spPr>
          <a:xfrm>
            <a:off x="6051582" y="3140968"/>
            <a:ext cx="3118811" cy="2502307"/>
          </a:xfrm>
          <a:prstGeom prst="rect">
            <a:avLst/>
          </a:prstGeom>
        </p:spPr>
      </p:pic>
    </p:spTree>
    <p:extLst>
      <p:ext uri="{BB962C8B-B14F-4D97-AF65-F5344CB8AC3E}">
        <p14:creationId xmlns:p14="http://schemas.microsoft.com/office/powerpoint/2010/main" val="86079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4"/>
          <p:cNvSpPr>
            <a:spLocks noGrp="1"/>
          </p:cNvSpPr>
          <p:nvPr>
            <p:ph idx="1"/>
          </p:nvPr>
        </p:nvSpPr>
        <p:spPr>
          <a:xfrm>
            <a:off x="7380288" y="5661025"/>
            <a:ext cx="3132137" cy="595313"/>
          </a:xfrm>
        </p:spPr>
        <p:txBody>
          <a:bodyPr/>
          <a:lstStyle/>
          <a:p>
            <a:pPr marL="0" indent="0">
              <a:buFontTx/>
              <a:buNone/>
              <a:defRPr/>
            </a:pPr>
            <a:r>
              <a:rPr lang="de-DE" sz="1400" dirty="0" err="1">
                <a:solidFill>
                  <a:srgbClr val="D9D9D9"/>
                </a:solidFill>
              </a:rPr>
              <a:t>Tanis</a:t>
            </a:r>
            <a:r>
              <a:rPr lang="de-DE" sz="1400" dirty="0">
                <a:solidFill>
                  <a:srgbClr val="D9D9D9"/>
                </a:solidFill>
              </a:rPr>
              <a:t> </a:t>
            </a:r>
            <a:r>
              <a:rPr lang="de-DE" sz="1400" dirty="0" err="1">
                <a:solidFill>
                  <a:srgbClr val="D9D9D9"/>
                </a:solidFill>
              </a:rPr>
              <a:t>Eur</a:t>
            </a:r>
            <a:r>
              <a:rPr lang="de-DE" sz="1400" dirty="0">
                <a:solidFill>
                  <a:srgbClr val="D9D9D9"/>
                </a:solidFill>
              </a:rPr>
              <a:t> J Cancer 2014 </a:t>
            </a:r>
          </a:p>
          <a:p>
            <a:pPr>
              <a:defRPr/>
            </a:pPr>
            <a:endParaRPr lang="de-DE" sz="1400" dirty="0">
              <a:solidFill>
                <a:srgbClr val="D9D9D9"/>
              </a:solidFill>
            </a:endParaRPr>
          </a:p>
        </p:txBody>
      </p:sp>
      <p:pic>
        <p:nvPicPr>
          <p:cNvPr id="64515" name="Picture 2"/>
          <p:cNvPicPr>
            <a:picLocks noChangeAspect="1" noChangeArrowheads="1"/>
          </p:cNvPicPr>
          <p:nvPr/>
        </p:nvPicPr>
        <p:blipFill>
          <a:blip r:embed="rId2">
            <a:extLst>
              <a:ext uri="{28A0092B-C50C-407E-A947-70E740481C1C}">
                <a14:useLocalDpi xmlns:a14="http://schemas.microsoft.com/office/drawing/2010/main" val="0"/>
              </a:ext>
            </a:extLst>
          </a:blip>
          <a:srcRect l="58369" t="35661" r="10982" b="16634"/>
          <a:stretch>
            <a:fillRect/>
          </a:stretch>
        </p:blipFill>
        <p:spPr bwMode="auto">
          <a:xfrm>
            <a:off x="2960697" y="1052513"/>
            <a:ext cx="5905500" cy="49530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Rechteck 3"/>
          <p:cNvSpPr>
            <a:spLocks noChangeArrowheads="1"/>
          </p:cNvSpPr>
          <p:nvPr/>
        </p:nvSpPr>
        <p:spPr bwMode="auto">
          <a:xfrm>
            <a:off x="2952582" y="3779838"/>
            <a:ext cx="5926667" cy="468312"/>
          </a:xfrm>
          <a:prstGeom prst="rect">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190500" indent="-190500" eaLnBrk="1" hangingPunct="1"/>
            <a:endParaRPr lang="de-DE">
              <a:solidFill>
                <a:schemeClr val="bg1"/>
              </a:solidFill>
            </a:endParaRPr>
          </a:p>
        </p:txBody>
      </p:sp>
      <p:sp>
        <p:nvSpPr>
          <p:cNvPr id="6" name="Rectangle 2"/>
          <p:cNvSpPr txBox="1">
            <a:spLocks noChangeArrowheads="1"/>
          </p:cNvSpPr>
          <p:nvPr/>
        </p:nvSpPr>
        <p:spPr>
          <a:xfrm>
            <a:off x="331200" y="260513"/>
            <a:ext cx="8244000" cy="792000"/>
          </a:xfrm>
          <a:prstGeom prst="rect">
            <a:avLst/>
          </a:prstGeom>
        </p:spPr>
        <p:txBody>
          <a:bodyPr vert="horz" lIns="0" tIns="0" rIns="0" bIns="0" rtlCol="0" anchor="t">
            <a:noAutofit/>
          </a:bodyPr>
          <a:lstStyle>
            <a:lvl1pPr algn="l" defTabSz="914400" rtl="0" eaLnBrk="1" latinLnBrk="0" hangingPunct="1">
              <a:spcBef>
                <a:spcPct val="0"/>
              </a:spcBef>
              <a:buNone/>
              <a:defRPr sz="2400" kern="1200" cap="all" baseline="0">
                <a:solidFill>
                  <a:schemeClr val="tx2"/>
                </a:solidFill>
                <a:latin typeface="Verdana" pitchFamily="34" charset="0"/>
                <a:ea typeface="Verdana" pitchFamily="34" charset="0"/>
                <a:cs typeface="Verdana" pitchFamily="34" charset="0"/>
              </a:defRPr>
            </a:lvl1pPr>
          </a:lstStyle>
          <a:p>
            <a:r>
              <a:rPr lang="de-DE" sz="2800" dirty="0">
                <a:latin typeface="+mj-lt"/>
                <a:ea typeface="MS PGothic" charset="0"/>
              </a:rPr>
              <a:t>Lokale Kontrolle nach Resektion und RFA</a:t>
            </a:r>
            <a:endParaRPr lang="nl-NL" sz="2800" dirty="0">
              <a:latin typeface="+mj-lt"/>
              <a:ea typeface="MS PGothic"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26746" t="15382" r="11176" b="2536"/>
          <a:stretch>
            <a:fillRect/>
          </a:stretch>
        </p:blipFill>
        <p:spPr bwMode="auto">
          <a:xfrm>
            <a:off x="0" y="1189795"/>
            <a:ext cx="2980053" cy="2122512"/>
          </a:xfrm>
          <a:prstGeom prst="rect">
            <a:avLst/>
          </a:prstGeom>
          <a:noFill/>
          <a:ln>
            <a:solidFill>
              <a:schemeClr val="tx1"/>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493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054225" y="2176463"/>
            <a:ext cx="3605213" cy="2620962"/>
          </a:xfrm>
        </p:spPr>
        <p:txBody>
          <a:bodyPr anchor="ctr"/>
          <a:lstStyle/>
          <a:p>
            <a:pPr marL="0" indent="0">
              <a:buFontTx/>
              <a:buNone/>
              <a:defRPr/>
            </a:pPr>
            <a:r>
              <a:rPr lang="de-DE" dirty="0" err="1" smtClean="0"/>
              <a:t>Randomization</a:t>
            </a:r>
            <a:endParaRPr lang="de-DE" dirty="0"/>
          </a:p>
        </p:txBody>
      </p:sp>
      <p:sp>
        <p:nvSpPr>
          <p:cNvPr id="68610" name="Rectangle 2"/>
          <p:cNvSpPr>
            <a:spLocks noGrp="1" noChangeArrowheads="1"/>
          </p:cNvSpPr>
          <p:nvPr>
            <p:ph type="title"/>
          </p:nvPr>
        </p:nvSpPr>
        <p:spPr/>
        <p:txBody>
          <a:bodyPr/>
          <a:lstStyle/>
          <a:p>
            <a:pPr eaLnBrk="1" hangingPunct="1"/>
            <a:r>
              <a:rPr lang="nl-NL" sz="2800" dirty="0">
                <a:latin typeface="+mj-lt"/>
                <a:ea typeface="MS PGothic" charset="0"/>
              </a:rPr>
              <a:t>RFA bei </a:t>
            </a:r>
            <a:r>
              <a:rPr lang="nl-NL" sz="2800" dirty="0" err="1" smtClean="0">
                <a:latin typeface="+mj-lt"/>
                <a:ea typeface="MS PGothic" charset="0"/>
              </a:rPr>
              <a:t>inoperablen</a:t>
            </a:r>
            <a:r>
              <a:rPr lang="nl-NL" sz="2800" dirty="0" smtClean="0">
                <a:latin typeface="+mj-lt"/>
                <a:ea typeface="MS PGothic" charset="0"/>
              </a:rPr>
              <a:t> </a:t>
            </a:r>
            <a:r>
              <a:rPr lang="nl-NL" sz="2800" dirty="0">
                <a:latin typeface="+mj-lt"/>
                <a:ea typeface="MS PGothic" charset="0"/>
              </a:rPr>
              <a:t>CRC </a:t>
            </a:r>
            <a:r>
              <a:rPr lang="nl-NL" sz="2800" dirty="0" err="1">
                <a:latin typeface="+mj-lt"/>
                <a:ea typeface="MS PGothic" charset="0"/>
              </a:rPr>
              <a:t>Lebermetastasen</a:t>
            </a:r>
            <a:r>
              <a:rPr lang="nl-NL" sz="2800" dirty="0">
                <a:latin typeface="+mj-lt"/>
                <a:ea typeface="MS PGothic" charset="0"/>
              </a:rPr>
              <a:t>, CLOCC </a:t>
            </a:r>
            <a:r>
              <a:rPr lang="nl-NL" sz="2800" dirty="0" err="1">
                <a:latin typeface="+mj-lt"/>
                <a:ea typeface="MS PGothic" charset="0"/>
              </a:rPr>
              <a:t>study</a:t>
            </a:r>
            <a:r>
              <a:rPr lang="nl-NL" sz="2800" dirty="0">
                <a:latin typeface="+mj-lt"/>
                <a:ea typeface="MS PGothic" charset="0"/>
              </a:rPr>
              <a:t> </a:t>
            </a:r>
          </a:p>
        </p:txBody>
      </p:sp>
      <p:sp>
        <p:nvSpPr>
          <p:cNvPr id="68611" name="Inhaltsplatzhalter 1"/>
          <p:cNvSpPr>
            <a:spLocks noGrp="1"/>
          </p:cNvSpPr>
          <p:nvPr>
            <p:ph idx="4294967295"/>
          </p:nvPr>
        </p:nvSpPr>
        <p:spPr>
          <a:xfrm>
            <a:off x="0" y="6262687"/>
            <a:ext cx="8229600" cy="595313"/>
          </a:xfrm>
        </p:spPr>
        <p:txBody>
          <a:bodyPr/>
          <a:lstStyle/>
          <a:p>
            <a:pPr marL="0" indent="0" eaLnBrk="1" hangingPunct="1">
              <a:buFontTx/>
              <a:buNone/>
            </a:pPr>
            <a:r>
              <a:rPr lang="de-DE" sz="1600" dirty="0" err="1">
                <a:latin typeface="Calibri" charset="0"/>
                <a:ea typeface="MS PGothic" charset="0"/>
              </a:rPr>
              <a:t>Ruers</a:t>
            </a:r>
            <a:r>
              <a:rPr lang="de-DE" sz="1600" dirty="0">
                <a:latin typeface="Calibri" charset="0"/>
                <a:ea typeface="MS PGothic" charset="0"/>
              </a:rPr>
              <a:t> et al. J </a:t>
            </a:r>
            <a:r>
              <a:rPr lang="de-DE" sz="1600" dirty="0" err="1">
                <a:latin typeface="Calibri" charset="0"/>
                <a:ea typeface="MS PGothic" charset="0"/>
              </a:rPr>
              <a:t>Clin</a:t>
            </a:r>
            <a:r>
              <a:rPr lang="de-DE" sz="1600" dirty="0">
                <a:latin typeface="Calibri" charset="0"/>
                <a:ea typeface="MS PGothic" charset="0"/>
              </a:rPr>
              <a:t> </a:t>
            </a:r>
            <a:r>
              <a:rPr lang="de-DE" sz="1600" dirty="0" err="1">
                <a:latin typeface="Calibri" charset="0"/>
                <a:ea typeface="MS PGothic" charset="0"/>
              </a:rPr>
              <a:t>Oncol</a:t>
            </a:r>
            <a:r>
              <a:rPr lang="de-DE" sz="1600" dirty="0">
                <a:latin typeface="Calibri" charset="0"/>
                <a:ea typeface="MS PGothic" charset="0"/>
              </a:rPr>
              <a:t> 33, 2015 (</a:t>
            </a:r>
            <a:r>
              <a:rPr lang="de-DE" sz="1600" dirty="0" err="1">
                <a:latin typeface="Calibri" charset="0"/>
                <a:ea typeface="MS PGothic" charset="0"/>
              </a:rPr>
              <a:t>suppl</a:t>
            </a:r>
            <a:r>
              <a:rPr lang="de-DE" sz="1600" dirty="0">
                <a:latin typeface="Calibri" charset="0"/>
                <a:ea typeface="MS PGothic" charset="0"/>
              </a:rPr>
              <a:t>; </a:t>
            </a:r>
            <a:r>
              <a:rPr lang="de-DE" sz="1600" dirty="0" err="1">
                <a:latin typeface="Calibri" charset="0"/>
                <a:ea typeface="MS PGothic" charset="0"/>
              </a:rPr>
              <a:t>abstr</a:t>
            </a:r>
            <a:r>
              <a:rPr lang="de-DE" sz="1600" dirty="0">
                <a:latin typeface="Calibri" charset="0"/>
                <a:ea typeface="MS PGothic" charset="0"/>
              </a:rPr>
              <a:t> 3501)</a:t>
            </a:r>
          </a:p>
        </p:txBody>
      </p:sp>
      <p:sp>
        <p:nvSpPr>
          <p:cNvPr id="68612" name="Line 4"/>
          <p:cNvSpPr>
            <a:spLocks noChangeShapeType="1"/>
          </p:cNvSpPr>
          <p:nvPr/>
        </p:nvSpPr>
        <p:spPr bwMode="auto">
          <a:xfrm>
            <a:off x="3276600" y="3716338"/>
            <a:ext cx="1423988" cy="1001712"/>
          </a:xfrm>
          <a:prstGeom prst="line">
            <a:avLst/>
          </a:prstGeom>
          <a:noFill/>
          <a:ln w="28575">
            <a:solidFill>
              <a:schemeClr val="tx2"/>
            </a:solidFill>
            <a:round/>
            <a:headEnd/>
            <a:tailEnd type="triangle" w="med" len="med"/>
          </a:ln>
          <a:extLst>
            <a:ext uri="{909E8E84-426E-40dd-AFC4-6F175D3DCCD1}">
              <a14:hiddenFill xmlns="" xmlns:a14="http://schemas.microsoft.com/office/drawing/2010/main">
                <a:noFill/>
              </a14:hiddenFill>
            </a:ext>
          </a:extLst>
        </p:spPr>
        <p:txBody>
          <a:bodyPr lIns="90488" tIns="44450" rIns="90488" bIns="44450" anchor="ctr"/>
          <a:lstStyle/>
          <a:p>
            <a:endParaRPr lang="de-DE"/>
          </a:p>
        </p:txBody>
      </p:sp>
      <p:sp>
        <p:nvSpPr>
          <p:cNvPr id="68613" name="Line 5"/>
          <p:cNvSpPr>
            <a:spLocks noChangeShapeType="1"/>
          </p:cNvSpPr>
          <p:nvPr/>
        </p:nvSpPr>
        <p:spPr bwMode="auto">
          <a:xfrm flipV="1">
            <a:off x="3292475" y="2420938"/>
            <a:ext cx="1408113" cy="935037"/>
          </a:xfrm>
          <a:prstGeom prst="line">
            <a:avLst/>
          </a:prstGeom>
          <a:noFill/>
          <a:ln w="28575">
            <a:solidFill>
              <a:schemeClr val="tx2"/>
            </a:solidFill>
            <a:round/>
            <a:headEnd/>
            <a:tailEnd type="triangle" w="med" len="med"/>
          </a:ln>
          <a:extLst>
            <a:ext uri="{909E8E84-426E-40dd-AFC4-6F175D3DCCD1}">
              <a14:hiddenFill xmlns="" xmlns:a14="http://schemas.microsoft.com/office/drawing/2010/main">
                <a:noFill/>
              </a14:hiddenFill>
            </a:ext>
          </a:extLst>
        </p:spPr>
        <p:txBody>
          <a:bodyPr lIns="90488" tIns="44450" rIns="90488" bIns="44450" anchor="ctr"/>
          <a:lstStyle/>
          <a:p>
            <a:endParaRPr lang="de-DE"/>
          </a:p>
        </p:txBody>
      </p:sp>
      <p:sp>
        <p:nvSpPr>
          <p:cNvPr id="68614" name="Text Box 6"/>
          <p:cNvSpPr txBox="1">
            <a:spLocks noChangeArrowheads="1"/>
          </p:cNvSpPr>
          <p:nvPr/>
        </p:nvSpPr>
        <p:spPr bwMode="auto">
          <a:xfrm>
            <a:off x="4859338" y="2133600"/>
            <a:ext cx="3681412" cy="766763"/>
          </a:xfrm>
          <a:prstGeom prst="rect">
            <a:avLst/>
          </a:prstGeom>
          <a:solidFill>
            <a:srgbClr val="0065B0"/>
          </a:solidFill>
          <a:ln w="12700">
            <a:solidFill>
              <a:srgbClr val="FFFFCC"/>
            </a:solidFill>
            <a:miter lim="800000"/>
            <a:headEnd/>
            <a:tailEnd/>
          </a:ln>
        </p:spPr>
        <p:txBody>
          <a:bodyPr lIns="90488" tIns="44450" rIns="90488" bIns="44450">
            <a:spAutoFit/>
          </a:bodyPr>
          <a:lstStyle>
            <a:lvl1pPr defTabSz="762000">
              <a:defRPr sz="2400">
                <a:solidFill>
                  <a:schemeClr val="bg2"/>
                </a:solidFill>
                <a:latin typeface="Calibri" charset="0"/>
                <a:ea typeface="MS PGothic" charset="0"/>
                <a:cs typeface="MS PGothic" charset="0"/>
              </a:defRPr>
            </a:lvl1pPr>
            <a:lvl2pPr marL="742950" indent="-285750" defTabSz="762000">
              <a:defRPr sz="2400">
                <a:solidFill>
                  <a:schemeClr val="bg2"/>
                </a:solidFill>
                <a:latin typeface="Calibri" charset="0"/>
                <a:ea typeface="MS PGothic" charset="0"/>
                <a:cs typeface="MS PGothic" charset="0"/>
              </a:defRPr>
            </a:lvl2pPr>
            <a:lvl3pPr marL="1143000" indent="-228600" defTabSz="762000">
              <a:defRPr sz="2400">
                <a:solidFill>
                  <a:schemeClr val="bg2"/>
                </a:solidFill>
                <a:latin typeface="Calibri" charset="0"/>
                <a:ea typeface="MS PGothic" charset="0"/>
                <a:cs typeface="MS PGothic" charset="0"/>
              </a:defRPr>
            </a:lvl3pPr>
            <a:lvl4pPr marL="1600200" indent="-228600" defTabSz="762000">
              <a:defRPr sz="2400">
                <a:solidFill>
                  <a:schemeClr val="bg2"/>
                </a:solidFill>
                <a:latin typeface="Calibri" charset="0"/>
                <a:ea typeface="MS PGothic" charset="0"/>
                <a:cs typeface="MS PGothic" charset="0"/>
              </a:defRPr>
            </a:lvl4pPr>
            <a:lvl5pPr marL="2057400" indent="-228600" defTabSz="762000">
              <a:defRPr sz="2400">
                <a:solidFill>
                  <a:schemeClr val="bg2"/>
                </a:solidFill>
                <a:latin typeface="Calibri" charset="0"/>
                <a:ea typeface="MS PGothic" charset="0"/>
                <a:cs typeface="MS PGothic" charset="0"/>
              </a:defRPr>
            </a:lvl5pPr>
            <a:lvl6pPr marL="2514600" indent="-228600" defTabSz="7620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defTabSz="7620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defTabSz="7620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defTabSz="7620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spcBef>
                <a:spcPct val="50000"/>
              </a:spcBef>
              <a:buFontTx/>
              <a:buNone/>
            </a:pPr>
            <a:r>
              <a:rPr lang="nl-NL" sz="2000" dirty="0">
                <a:solidFill>
                  <a:srgbClr val="FFFFFF"/>
                </a:solidFill>
                <a:latin typeface="Arial" charset="0"/>
              </a:rPr>
              <a:t>RF + </a:t>
            </a:r>
            <a:r>
              <a:rPr lang="nl-NL" sz="2000" dirty="0" err="1">
                <a:solidFill>
                  <a:srgbClr val="FFFFFF"/>
                </a:solidFill>
                <a:latin typeface="Arial" charset="0"/>
              </a:rPr>
              <a:t>Systemic</a:t>
            </a:r>
            <a:r>
              <a:rPr lang="nl-NL" sz="2000" dirty="0">
                <a:solidFill>
                  <a:srgbClr val="FFFFFF"/>
                </a:solidFill>
                <a:latin typeface="Arial" charset="0"/>
              </a:rPr>
              <a:t> treatment</a:t>
            </a:r>
          </a:p>
          <a:p>
            <a:pPr eaLnBrk="1" hangingPunct="1">
              <a:spcBef>
                <a:spcPct val="50000"/>
              </a:spcBef>
              <a:buFontTx/>
              <a:buNone/>
            </a:pPr>
            <a:r>
              <a:rPr lang="en-US" sz="1600" dirty="0">
                <a:solidFill>
                  <a:srgbClr val="FFFFFF"/>
                </a:solidFill>
                <a:latin typeface="Arial" charset="0"/>
                <a:cs typeface="Times New Roman" charset="0"/>
              </a:rPr>
              <a:t>± resection if an option</a:t>
            </a:r>
            <a:endParaRPr lang="nl-NL" sz="1600" dirty="0">
              <a:solidFill>
                <a:srgbClr val="FFFFFF"/>
              </a:solidFill>
              <a:latin typeface="Arial" charset="0"/>
            </a:endParaRPr>
          </a:p>
        </p:txBody>
      </p:sp>
      <p:sp>
        <p:nvSpPr>
          <p:cNvPr id="68615" name="Line 7"/>
          <p:cNvSpPr>
            <a:spLocks noChangeShapeType="1"/>
          </p:cNvSpPr>
          <p:nvPr/>
        </p:nvSpPr>
        <p:spPr bwMode="auto">
          <a:xfrm>
            <a:off x="5659438" y="4868863"/>
            <a:ext cx="0" cy="36036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000000"/>
                </a:solidFill>
                <a:round/>
                <a:headEnd/>
                <a:tailEnd/>
              </a14:hiddenLine>
            </a:ext>
          </a:extLst>
        </p:spPr>
        <p:txBody>
          <a:bodyPr lIns="90488" tIns="44450" rIns="90488" bIns="44450" anchor="ctr"/>
          <a:lstStyle/>
          <a:p>
            <a:endParaRPr lang="de-DE"/>
          </a:p>
        </p:txBody>
      </p:sp>
      <p:sp>
        <p:nvSpPr>
          <p:cNvPr id="6152" name="Text Box 8"/>
          <p:cNvSpPr txBox="1">
            <a:spLocks noChangeArrowheads="1"/>
          </p:cNvSpPr>
          <p:nvPr/>
        </p:nvSpPr>
        <p:spPr bwMode="auto">
          <a:xfrm>
            <a:off x="284163" y="2636838"/>
            <a:ext cx="1728787" cy="1625600"/>
          </a:xfrm>
          <a:prstGeom prst="rect">
            <a:avLst/>
          </a:prstGeom>
          <a:noFill/>
          <a:ln w="12700" algn="ctr">
            <a:solidFill>
              <a:srgbClr val="FFFFFF"/>
            </a:solidFill>
            <a:miter lim="800000"/>
            <a:headEnd/>
            <a:tailEnd/>
          </a:ln>
        </p:spPr>
        <p:txBody>
          <a:bodyPr lIns="90488" tIns="44450" rIns="90488" bIns="44450">
            <a:spAutoFit/>
          </a:bodyPr>
          <a:lstStyle>
            <a:lvl1pPr defTabSz="762000" eaLnBrk="0" hangingPunct="0">
              <a:defRPr sz="3000" i="1">
                <a:solidFill>
                  <a:schemeClr val="tx1"/>
                </a:solidFill>
                <a:latin typeface="Times New Roman" pitchFamily="18" charset="0"/>
              </a:defRPr>
            </a:lvl1pPr>
            <a:lvl2pPr marL="742950" indent="-285750" defTabSz="762000" eaLnBrk="0" hangingPunct="0">
              <a:defRPr sz="3000" i="1">
                <a:solidFill>
                  <a:schemeClr val="tx1"/>
                </a:solidFill>
                <a:latin typeface="Times New Roman" pitchFamily="18" charset="0"/>
              </a:defRPr>
            </a:lvl2pPr>
            <a:lvl3pPr marL="1143000" indent="-228600" defTabSz="762000" eaLnBrk="0" hangingPunct="0">
              <a:defRPr sz="3000" i="1">
                <a:solidFill>
                  <a:schemeClr val="tx1"/>
                </a:solidFill>
                <a:latin typeface="Times New Roman" pitchFamily="18" charset="0"/>
              </a:defRPr>
            </a:lvl3pPr>
            <a:lvl4pPr marL="1600200" indent="-228600" defTabSz="762000" eaLnBrk="0" hangingPunct="0">
              <a:defRPr sz="3000" i="1">
                <a:solidFill>
                  <a:schemeClr val="tx1"/>
                </a:solidFill>
                <a:latin typeface="Times New Roman" pitchFamily="18" charset="0"/>
              </a:defRPr>
            </a:lvl4pPr>
            <a:lvl5pPr marL="2057400" indent="-228600" defTabSz="762000" eaLnBrk="0" hangingPunct="0">
              <a:defRPr sz="3000" i="1">
                <a:solidFill>
                  <a:schemeClr val="tx1"/>
                </a:solidFill>
                <a:latin typeface="Times New Roman" pitchFamily="18" charset="0"/>
              </a:defRPr>
            </a:lvl5pPr>
            <a:lvl6pPr marL="2514600" indent="-228600" algn="ctr" defTabSz="762000" eaLnBrk="0" fontAlgn="base" hangingPunct="0">
              <a:spcBef>
                <a:spcPct val="0"/>
              </a:spcBef>
              <a:spcAft>
                <a:spcPct val="0"/>
              </a:spcAft>
              <a:defRPr sz="3000" i="1">
                <a:solidFill>
                  <a:schemeClr val="tx1"/>
                </a:solidFill>
                <a:latin typeface="Times New Roman" pitchFamily="18" charset="0"/>
              </a:defRPr>
            </a:lvl6pPr>
            <a:lvl7pPr marL="2971800" indent="-228600" algn="ctr" defTabSz="762000" eaLnBrk="0" fontAlgn="base" hangingPunct="0">
              <a:spcBef>
                <a:spcPct val="0"/>
              </a:spcBef>
              <a:spcAft>
                <a:spcPct val="0"/>
              </a:spcAft>
              <a:defRPr sz="3000" i="1">
                <a:solidFill>
                  <a:schemeClr val="tx1"/>
                </a:solidFill>
                <a:latin typeface="Times New Roman" pitchFamily="18" charset="0"/>
              </a:defRPr>
            </a:lvl7pPr>
            <a:lvl8pPr marL="3429000" indent="-228600" algn="ctr" defTabSz="762000" eaLnBrk="0" fontAlgn="base" hangingPunct="0">
              <a:spcBef>
                <a:spcPct val="0"/>
              </a:spcBef>
              <a:spcAft>
                <a:spcPct val="0"/>
              </a:spcAft>
              <a:defRPr sz="3000" i="1">
                <a:solidFill>
                  <a:schemeClr val="tx1"/>
                </a:solidFill>
                <a:latin typeface="Times New Roman" pitchFamily="18" charset="0"/>
              </a:defRPr>
            </a:lvl8pPr>
            <a:lvl9pPr marL="3886200" indent="-228600" algn="ctr" defTabSz="762000" eaLnBrk="0" fontAlgn="base" hangingPunct="0">
              <a:spcBef>
                <a:spcPct val="0"/>
              </a:spcBef>
              <a:spcAft>
                <a:spcPct val="0"/>
              </a:spcAft>
              <a:defRPr sz="3000" i="1">
                <a:solidFill>
                  <a:schemeClr val="tx1"/>
                </a:solidFill>
                <a:latin typeface="Times New Roman" pitchFamily="18" charset="0"/>
              </a:defRPr>
            </a:lvl9pPr>
          </a:lstStyle>
          <a:p>
            <a:pPr eaLnBrk="1" fontAlgn="auto" hangingPunct="1">
              <a:spcBef>
                <a:spcPct val="55000"/>
              </a:spcBef>
              <a:spcAft>
                <a:spcPts val="0"/>
              </a:spcAft>
              <a:defRPr/>
            </a:pPr>
            <a:r>
              <a:rPr lang="nl-NL" altLang="en-US" sz="1800" i="0" dirty="0">
                <a:latin typeface="+mn-lt"/>
                <a:cs typeface="+mn-cs"/>
              </a:rPr>
              <a:t>Patients with unresectable CRC liver metastases</a:t>
            </a:r>
          </a:p>
          <a:p>
            <a:pPr eaLnBrk="1" fontAlgn="auto" hangingPunct="1">
              <a:spcBef>
                <a:spcPct val="55000"/>
              </a:spcBef>
              <a:spcAft>
                <a:spcPts val="0"/>
              </a:spcAft>
              <a:defRPr/>
            </a:pPr>
            <a:r>
              <a:rPr lang="nl-NL" altLang="en-US" sz="1800" i="0" dirty="0">
                <a:latin typeface="+mn-lt"/>
                <a:cs typeface="+mn-cs"/>
              </a:rPr>
              <a:t>N=152</a:t>
            </a:r>
          </a:p>
        </p:txBody>
      </p:sp>
      <p:sp>
        <p:nvSpPr>
          <p:cNvPr id="68617" name="Text Box 6"/>
          <p:cNvSpPr txBox="1">
            <a:spLocks noChangeArrowheads="1"/>
          </p:cNvSpPr>
          <p:nvPr/>
        </p:nvSpPr>
        <p:spPr bwMode="auto">
          <a:xfrm>
            <a:off x="4859338" y="4292600"/>
            <a:ext cx="3681412" cy="766763"/>
          </a:xfrm>
          <a:prstGeom prst="rect">
            <a:avLst/>
          </a:prstGeom>
          <a:solidFill>
            <a:srgbClr val="0065B0"/>
          </a:solidFill>
          <a:ln w="12700">
            <a:solidFill>
              <a:srgbClr val="FFFFCC"/>
            </a:solidFill>
            <a:miter lim="800000"/>
            <a:headEnd/>
            <a:tailEnd/>
          </a:ln>
        </p:spPr>
        <p:txBody>
          <a:bodyPr lIns="90488" tIns="44450" rIns="90488" bIns="44450">
            <a:spAutoFit/>
          </a:bodyPr>
          <a:lstStyle>
            <a:lvl1pPr defTabSz="762000">
              <a:defRPr sz="2400">
                <a:solidFill>
                  <a:schemeClr val="bg2"/>
                </a:solidFill>
                <a:latin typeface="Calibri" charset="0"/>
                <a:ea typeface="MS PGothic" charset="0"/>
                <a:cs typeface="MS PGothic" charset="0"/>
              </a:defRPr>
            </a:lvl1pPr>
            <a:lvl2pPr marL="742950" indent="-285750" defTabSz="762000">
              <a:defRPr sz="2400">
                <a:solidFill>
                  <a:schemeClr val="bg2"/>
                </a:solidFill>
                <a:latin typeface="Calibri" charset="0"/>
                <a:ea typeface="MS PGothic" charset="0"/>
                <a:cs typeface="MS PGothic" charset="0"/>
              </a:defRPr>
            </a:lvl2pPr>
            <a:lvl3pPr marL="1143000" indent="-228600" defTabSz="762000">
              <a:defRPr sz="2400">
                <a:solidFill>
                  <a:schemeClr val="bg2"/>
                </a:solidFill>
                <a:latin typeface="Calibri" charset="0"/>
                <a:ea typeface="MS PGothic" charset="0"/>
                <a:cs typeface="MS PGothic" charset="0"/>
              </a:defRPr>
            </a:lvl3pPr>
            <a:lvl4pPr marL="1600200" indent="-228600" defTabSz="762000">
              <a:defRPr sz="2400">
                <a:solidFill>
                  <a:schemeClr val="bg2"/>
                </a:solidFill>
                <a:latin typeface="Calibri" charset="0"/>
                <a:ea typeface="MS PGothic" charset="0"/>
                <a:cs typeface="MS PGothic" charset="0"/>
              </a:defRPr>
            </a:lvl4pPr>
            <a:lvl5pPr marL="2057400" indent="-228600" defTabSz="762000">
              <a:defRPr sz="2400">
                <a:solidFill>
                  <a:schemeClr val="bg2"/>
                </a:solidFill>
                <a:latin typeface="Calibri" charset="0"/>
                <a:ea typeface="MS PGothic" charset="0"/>
                <a:cs typeface="MS PGothic" charset="0"/>
              </a:defRPr>
            </a:lvl5pPr>
            <a:lvl6pPr marL="2514600" indent="-228600" defTabSz="7620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defTabSz="7620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defTabSz="7620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defTabSz="7620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spcBef>
                <a:spcPct val="50000"/>
              </a:spcBef>
              <a:buFontTx/>
              <a:buNone/>
            </a:pPr>
            <a:r>
              <a:rPr lang="nl-NL" sz="2000">
                <a:solidFill>
                  <a:srgbClr val="FFFFFF"/>
                </a:solidFill>
                <a:latin typeface="Arial" charset="0"/>
              </a:rPr>
              <a:t>Systemic treatment</a:t>
            </a:r>
          </a:p>
          <a:p>
            <a:pPr eaLnBrk="1" hangingPunct="1">
              <a:spcBef>
                <a:spcPct val="50000"/>
              </a:spcBef>
              <a:buFontTx/>
              <a:buNone/>
            </a:pPr>
            <a:r>
              <a:rPr lang="en-US" sz="1600">
                <a:solidFill>
                  <a:srgbClr val="FFFFFF"/>
                </a:solidFill>
                <a:latin typeface="Arial" charset="0"/>
                <a:cs typeface="Times New Roman" charset="0"/>
              </a:rPr>
              <a:t>± resection if an option</a:t>
            </a:r>
            <a:endParaRPr lang="nl-NL" sz="1600">
              <a:solidFill>
                <a:srgbClr val="FFFFFF"/>
              </a:solidFill>
              <a:latin typeface="Arial" charset="0"/>
            </a:endParaRPr>
          </a:p>
        </p:txBody>
      </p:sp>
      <p:sp>
        <p:nvSpPr>
          <p:cNvPr id="3" name="Textfeld 2"/>
          <p:cNvSpPr txBox="1"/>
          <p:nvPr/>
        </p:nvSpPr>
        <p:spPr>
          <a:xfrm>
            <a:off x="323528" y="5589240"/>
            <a:ext cx="6149865" cy="523220"/>
          </a:xfrm>
          <a:prstGeom prst="rect">
            <a:avLst/>
          </a:prstGeom>
          <a:noFill/>
        </p:spPr>
        <p:txBody>
          <a:bodyPr wrap="none" rtlCol="0">
            <a:spAutoFit/>
          </a:bodyPr>
          <a:lstStyle/>
          <a:p>
            <a:pPr>
              <a:buNone/>
            </a:pPr>
            <a:r>
              <a:rPr lang="de-DE" dirty="0" smtClean="0"/>
              <a:t>Bis zu 10 </a:t>
            </a:r>
            <a:r>
              <a:rPr lang="de-DE" dirty="0" err="1" smtClean="0"/>
              <a:t>Metastasen,max</a:t>
            </a:r>
            <a:r>
              <a:rPr lang="de-DE" dirty="0" smtClean="0"/>
              <a:t> 4cm, kein EHD</a:t>
            </a:r>
            <a:endParaRPr lang="de-DE" dirty="0"/>
          </a:p>
        </p:txBody>
      </p:sp>
    </p:spTree>
    <p:extLst>
      <p:ext uri="{BB962C8B-B14F-4D97-AF65-F5344CB8AC3E}">
        <p14:creationId xmlns:p14="http://schemas.microsoft.com/office/powerpoint/2010/main" val="1916012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feld 2"/>
          <p:cNvSpPr txBox="1">
            <a:spLocks noChangeArrowheads="1"/>
          </p:cNvSpPr>
          <p:nvPr/>
        </p:nvSpPr>
        <p:spPr bwMode="auto">
          <a:xfrm>
            <a:off x="7577138" y="5732463"/>
            <a:ext cx="14176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Calibri" charset="0"/>
                <a:ea typeface="MS PGothic" charset="0"/>
                <a:cs typeface="MS PGothic" charset="0"/>
              </a:defRPr>
            </a:lvl1pPr>
            <a:lvl2pPr marL="742950" indent="-285750">
              <a:defRPr sz="2400">
                <a:solidFill>
                  <a:schemeClr val="bg2"/>
                </a:solidFill>
                <a:latin typeface="Calibri" charset="0"/>
                <a:ea typeface="MS PGothic" charset="0"/>
                <a:cs typeface="MS PGothic" charset="0"/>
              </a:defRPr>
            </a:lvl2pPr>
            <a:lvl3pPr marL="1143000" indent="-228600">
              <a:defRPr sz="2400">
                <a:solidFill>
                  <a:schemeClr val="bg2"/>
                </a:solidFill>
                <a:latin typeface="Calibri" charset="0"/>
                <a:ea typeface="MS PGothic" charset="0"/>
                <a:cs typeface="MS PGothic" charset="0"/>
              </a:defRPr>
            </a:lvl3pPr>
            <a:lvl4pPr marL="1600200" indent="-228600">
              <a:defRPr sz="2400">
                <a:solidFill>
                  <a:schemeClr val="bg2"/>
                </a:solidFill>
                <a:latin typeface="Calibri" charset="0"/>
                <a:ea typeface="MS PGothic" charset="0"/>
                <a:cs typeface="MS PGothic" charset="0"/>
              </a:defRPr>
            </a:lvl4pPr>
            <a:lvl5pPr marL="2057400" indent="-228600">
              <a:defRPr sz="2400">
                <a:solidFill>
                  <a:schemeClr val="bg2"/>
                </a:solidFill>
                <a:latin typeface="Calibri" charset="0"/>
                <a:ea typeface="MS PGothic" charset="0"/>
                <a:cs typeface="MS PGothic" charset="0"/>
              </a:defRPr>
            </a:lvl5pPr>
            <a:lvl6pPr marL="25146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6pPr>
            <a:lvl7pPr marL="29718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7pPr>
            <a:lvl8pPr marL="34290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8pPr>
            <a:lvl9pPr marL="3886200" indent="-228600" eaLnBrk="0" fontAlgn="base" hangingPunct="0">
              <a:spcBef>
                <a:spcPct val="20000"/>
              </a:spcBef>
              <a:spcAft>
                <a:spcPct val="0"/>
              </a:spcAft>
              <a:buChar char="•"/>
              <a:defRPr sz="2400">
                <a:solidFill>
                  <a:schemeClr val="bg2"/>
                </a:solidFill>
                <a:latin typeface="Calibri" charset="0"/>
                <a:ea typeface="MS PGothic" charset="0"/>
                <a:cs typeface="MS PGothic" charset="0"/>
              </a:defRPr>
            </a:lvl9pPr>
          </a:lstStyle>
          <a:p>
            <a:pPr eaLnBrk="1" hangingPunct="1">
              <a:buFontTx/>
              <a:buNone/>
            </a:pPr>
            <a:r>
              <a:rPr lang="de-DE" sz="1200" dirty="0" err="1">
                <a:solidFill>
                  <a:srgbClr val="000000"/>
                </a:solidFill>
              </a:rPr>
              <a:t>Ruehrs</a:t>
            </a:r>
            <a:r>
              <a:rPr lang="de-DE" sz="1200" dirty="0">
                <a:solidFill>
                  <a:srgbClr val="000000"/>
                </a:solidFill>
              </a:rPr>
              <a:t>, ASCO, 2015</a:t>
            </a:r>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19553" t="32222" r="40224" b="13811"/>
          <a:stretch>
            <a:fillRect/>
          </a:stretch>
        </p:blipFill>
        <p:spPr bwMode="auto">
          <a:xfrm>
            <a:off x="1319574" y="1268760"/>
            <a:ext cx="6296767" cy="475252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Rectangle 2"/>
          <p:cNvSpPr>
            <a:spLocks noGrp="1" noChangeArrowheads="1"/>
          </p:cNvSpPr>
          <p:nvPr>
            <p:ph type="title"/>
          </p:nvPr>
        </p:nvSpPr>
        <p:spPr>
          <a:xfrm>
            <a:off x="381000" y="241300"/>
            <a:ext cx="8382000" cy="673100"/>
          </a:xfrm>
        </p:spPr>
        <p:txBody>
          <a:bodyPr/>
          <a:lstStyle/>
          <a:p>
            <a:pPr eaLnBrk="1" hangingPunct="1"/>
            <a:r>
              <a:rPr lang="nl-NL" sz="2800" dirty="0">
                <a:latin typeface="Verdana"/>
                <a:ea typeface="MS PGothic" charset="0"/>
                <a:cs typeface="Verdana"/>
              </a:rPr>
              <a:t>RFA </a:t>
            </a:r>
            <a:r>
              <a:rPr lang="nl-NL" sz="2800" dirty="0" smtClean="0">
                <a:latin typeface="Verdana"/>
                <a:ea typeface="MS PGothic" charset="0"/>
                <a:cs typeface="Verdana"/>
              </a:rPr>
              <a:t>bei </a:t>
            </a:r>
            <a:r>
              <a:rPr lang="nl-NL" sz="2800" dirty="0" err="1" smtClean="0">
                <a:latin typeface="Verdana"/>
                <a:ea typeface="MS PGothic" charset="0"/>
                <a:cs typeface="Verdana"/>
              </a:rPr>
              <a:t>inoperablen</a:t>
            </a:r>
            <a:r>
              <a:rPr lang="nl-NL" sz="2800" dirty="0" smtClean="0">
                <a:latin typeface="Verdana"/>
                <a:ea typeface="MS PGothic" charset="0"/>
                <a:cs typeface="Verdana"/>
              </a:rPr>
              <a:t> CRC </a:t>
            </a:r>
            <a:r>
              <a:rPr lang="nl-NL" sz="2800" dirty="0">
                <a:latin typeface="Verdana"/>
                <a:ea typeface="MS PGothic" charset="0"/>
                <a:cs typeface="Verdana"/>
              </a:rPr>
              <a:t>Lebermetastasen, CLOCC </a:t>
            </a:r>
            <a:r>
              <a:rPr lang="nl-NL" sz="2800" dirty="0" err="1">
                <a:latin typeface="Verdana"/>
                <a:ea typeface="MS PGothic" charset="0"/>
                <a:cs typeface="Verdana"/>
              </a:rPr>
              <a:t>study</a:t>
            </a:r>
            <a:r>
              <a:rPr lang="nl-NL" sz="2800" dirty="0">
                <a:latin typeface="Verdana"/>
                <a:ea typeface="MS PGothic" charset="0"/>
                <a:cs typeface="Verdana"/>
              </a:rPr>
              <a:t> </a:t>
            </a:r>
          </a:p>
        </p:txBody>
      </p:sp>
    </p:spTree>
    <p:extLst>
      <p:ext uri="{BB962C8B-B14F-4D97-AF65-F5344CB8AC3E}">
        <p14:creationId xmlns:p14="http://schemas.microsoft.com/office/powerpoint/2010/main" val="238193175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34925" y="1341438"/>
            <a:ext cx="4608513" cy="40729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a:tabLst>
                <a:tab pos="266700" algn="l"/>
              </a:tabLst>
              <a:defRPr sz="2600">
                <a:solidFill>
                  <a:schemeClr val="bg1"/>
                </a:solidFill>
                <a:latin typeface="Calibri" charset="0"/>
                <a:ea typeface="MS PGothic" charset="0"/>
                <a:cs typeface="MS PGothic" charset="0"/>
              </a:defRPr>
            </a:lvl1pPr>
            <a:lvl2pPr marL="1200150" indent="-457200">
              <a:tabLst>
                <a:tab pos="266700" algn="l"/>
              </a:tabLst>
              <a:defRPr sz="2400">
                <a:solidFill>
                  <a:schemeClr val="bg1"/>
                </a:solidFill>
                <a:latin typeface="Calibri" charset="0"/>
                <a:ea typeface="MS PGothic" charset="0"/>
                <a:cs typeface="MS PGothic" charset="0"/>
              </a:defRPr>
            </a:lvl2pPr>
            <a:lvl3pPr>
              <a:tabLst>
                <a:tab pos="266700" algn="l"/>
              </a:tabLst>
              <a:defRPr sz="2200">
                <a:solidFill>
                  <a:schemeClr val="bg1"/>
                </a:solidFill>
                <a:latin typeface="Calibri" charset="0"/>
                <a:ea typeface="MS PGothic" charset="0"/>
                <a:cs typeface="MS PGothic" charset="0"/>
              </a:defRPr>
            </a:lvl3pPr>
            <a:lvl4pPr>
              <a:tabLst>
                <a:tab pos="266700" algn="l"/>
              </a:tabLst>
              <a:defRPr sz="2000">
                <a:solidFill>
                  <a:schemeClr val="bg1"/>
                </a:solidFill>
                <a:latin typeface="Calibri" charset="0"/>
                <a:ea typeface="MS PGothic" charset="0"/>
                <a:cs typeface="MS PGothic" charset="0"/>
              </a:defRPr>
            </a:lvl4pPr>
            <a:lvl5pPr>
              <a:tabLst>
                <a:tab pos="266700" algn="l"/>
              </a:tabLst>
              <a:defRPr>
                <a:solidFill>
                  <a:schemeClr val="bg1"/>
                </a:solidFill>
                <a:latin typeface="Calibri" charset="0"/>
                <a:ea typeface="MS PGothic" charset="0"/>
                <a:cs typeface="MS PGothic" charset="0"/>
              </a:defRPr>
            </a:lvl5pPr>
            <a:lvl6pPr eaLnBrk="0" hangingPunct="0">
              <a:tabLst>
                <a:tab pos="266700" algn="l"/>
              </a:tabLst>
              <a:defRPr>
                <a:solidFill>
                  <a:schemeClr val="bg1"/>
                </a:solidFill>
                <a:latin typeface="Calibri" charset="0"/>
                <a:ea typeface="MS PGothic" charset="0"/>
                <a:cs typeface="MS PGothic" charset="0"/>
              </a:defRPr>
            </a:lvl6pPr>
            <a:lvl7pPr eaLnBrk="0" hangingPunct="0">
              <a:tabLst>
                <a:tab pos="266700" algn="l"/>
              </a:tabLst>
              <a:defRPr>
                <a:solidFill>
                  <a:schemeClr val="bg1"/>
                </a:solidFill>
                <a:latin typeface="Calibri" charset="0"/>
                <a:ea typeface="MS PGothic" charset="0"/>
                <a:cs typeface="MS PGothic" charset="0"/>
              </a:defRPr>
            </a:lvl7pPr>
            <a:lvl8pPr eaLnBrk="0" hangingPunct="0">
              <a:tabLst>
                <a:tab pos="266700" algn="l"/>
              </a:tabLst>
              <a:defRPr>
                <a:solidFill>
                  <a:schemeClr val="bg1"/>
                </a:solidFill>
                <a:latin typeface="Calibri" charset="0"/>
                <a:ea typeface="MS PGothic" charset="0"/>
                <a:cs typeface="MS PGothic" charset="0"/>
              </a:defRPr>
            </a:lvl8pPr>
            <a:lvl9pPr eaLnBrk="0" hangingPunct="0">
              <a:tabLst>
                <a:tab pos="266700" algn="l"/>
              </a:tabLst>
              <a:defRPr>
                <a:solidFill>
                  <a:schemeClr val="bg1"/>
                </a:solidFill>
                <a:latin typeface="Calibri" charset="0"/>
                <a:ea typeface="MS PGothic" charset="0"/>
                <a:cs typeface="MS PGothic" charset="0"/>
              </a:defRPr>
            </a:lvl9pPr>
          </a:lstStyle>
          <a:p>
            <a:pPr eaLnBrk="1" hangingPunct="1">
              <a:lnSpc>
                <a:spcPct val="110000"/>
              </a:lnSpc>
              <a:spcBef>
                <a:spcPct val="50000"/>
              </a:spcBef>
              <a:defRPr/>
            </a:pPr>
            <a:r>
              <a:rPr lang="de-DE" sz="3200" dirty="0" smtClean="0">
                <a:solidFill>
                  <a:schemeClr val="tx1"/>
                </a:solidFill>
              </a:rPr>
              <a:t>Limitationen</a:t>
            </a:r>
          </a:p>
          <a:p>
            <a:pPr lvl="1" eaLnBrk="1" hangingPunct="1">
              <a:lnSpc>
                <a:spcPct val="110000"/>
              </a:lnSpc>
              <a:spcBef>
                <a:spcPct val="50000"/>
              </a:spcBef>
              <a:buFont typeface="Arial" charset="0"/>
              <a:buChar char="•"/>
              <a:defRPr/>
            </a:pPr>
            <a:r>
              <a:rPr lang="de-DE" sz="3200" dirty="0" smtClean="0">
                <a:solidFill>
                  <a:schemeClr val="tx1"/>
                </a:solidFill>
              </a:rPr>
              <a:t>Tumorgröße &gt; 3cm</a:t>
            </a:r>
          </a:p>
          <a:p>
            <a:pPr lvl="1" eaLnBrk="1" hangingPunct="1">
              <a:lnSpc>
                <a:spcPct val="110000"/>
              </a:lnSpc>
              <a:spcBef>
                <a:spcPct val="50000"/>
              </a:spcBef>
              <a:buFont typeface="Arial" charset="0"/>
              <a:buChar char="•"/>
              <a:defRPr/>
            </a:pPr>
            <a:r>
              <a:rPr lang="de-DE" sz="3200" dirty="0" smtClean="0">
                <a:solidFill>
                  <a:schemeClr val="tx1"/>
                </a:solidFill>
              </a:rPr>
              <a:t>Tumor angrenzend an Gefäße</a:t>
            </a:r>
          </a:p>
          <a:p>
            <a:pPr lvl="1" eaLnBrk="1" hangingPunct="1">
              <a:lnSpc>
                <a:spcPct val="110000"/>
              </a:lnSpc>
              <a:spcBef>
                <a:spcPct val="50000"/>
              </a:spcBef>
              <a:buFont typeface="Arial" charset="0"/>
              <a:buChar char="•"/>
              <a:defRPr/>
            </a:pPr>
            <a:r>
              <a:rPr lang="de-DE" sz="3200" dirty="0" smtClean="0">
                <a:solidFill>
                  <a:schemeClr val="tx1"/>
                </a:solidFill>
              </a:rPr>
              <a:t>Tumor angrenzend an den Leberhilus</a:t>
            </a:r>
          </a:p>
        </p:txBody>
      </p:sp>
      <p:pic>
        <p:nvPicPr>
          <p:cNvPr id="15" name="Picture 3" descr="powerpoint0001"/>
          <p:cNvPicPr>
            <a:picLocks noChangeAspect="1" noChangeArrowheads="1"/>
          </p:cNvPicPr>
          <p:nvPr/>
        </p:nvPicPr>
        <p:blipFill>
          <a:blip r:embed="rId3">
            <a:extLst>
              <a:ext uri="{28A0092B-C50C-407E-A947-70E740481C1C}">
                <a14:useLocalDpi xmlns:a14="http://schemas.microsoft.com/office/drawing/2010/main" val="0"/>
              </a:ext>
            </a:extLst>
          </a:blip>
          <a:srcRect t="24802" r="33215" b="22575"/>
          <a:stretch>
            <a:fillRect/>
          </a:stretch>
        </p:blipFill>
        <p:spPr bwMode="auto">
          <a:xfrm>
            <a:off x="4643438" y="1412875"/>
            <a:ext cx="4105275" cy="4187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14" name="Picture 3" descr="powerpoint0001"/>
          <p:cNvPicPr>
            <a:picLocks noChangeAspect="1" noChangeArrowheads="1"/>
          </p:cNvPicPr>
          <p:nvPr/>
        </p:nvPicPr>
        <p:blipFill>
          <a:blip r:embed="rId4">
            <a:extLst>
              <a:ext uri="{28A0092B-C50C-407E-A947-70E740481C1C}">
                <a14:useLocalDpi xmlns:a14="http://schemas.microsoft.com/office/drawing/2010/main" val="0"/>
              </a:ext>
            </a:extLst>
          </a:blip>
          <a:srcRect l="20050" t="20889" r="38647" b="19934"/>
          <a:stretch>
            <a:fillRect/>
          </a:stretch>
        </p:blipFill>
        <p:spPr bwMode="auto">
          <a:xfrm>
            <a:off x="4643438" y="1412875"/>
            <a:ext cx="4105275" cy="417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9" name="Picture 3" descr="powerpoint0001"/>
          <p:cNvPicPr>
            <a:picLocks noChangeAspect="1" noChangeArrowheads="1"/>
          </p:cNvPicPr>
          <p:nvPr/>
        </p:nvPicPr>
        <p:blipFill>
          <a:blip r:embed="rId5">
            <a:extLst>
              <a:ext uri="{28A0092B-C50C-407E-A947-70E740481C1C}">
                <a14:useLocalDpi xmlns:a14="http://schemas.microsoft.com/office/drawing/2010/main" val="0"/>
              </a:ext>
            </a:extLst>
          </a:blip>
          <a:srcRect l="18468" t="19177" r="38341" b="12329"/>
          <a:stretch>
            <a:fillRect/>
          </a:stretch>
        </p:blipFill>
        <p:spPr bwMode="auto">
          <a:xfrm>
            <a:off x="4678363" y="1412875"/>
            <a:ext cx="4070350" cy="417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11" name="Rectangle 2"/>
          <p:cNvSpPr>
            <a:spLocks noGrp="1" noChangeArrowheads="1"/>
          </p:cNvSpPr>
          <p:nvPr>
            <p:ph type="title"/>
          </p:nvPr>
        </p:nvSpPr>
        <p:spPr>
          <a:xfrm>
            <a:off x="381000" y="495298"/>
            <a:ext cx="8382000" cy="673100"/>
          </a:xfrm>
        </p:spPr>
        <p:txBody>
          <a:bodyPr/>
          <a:lstStyle/>
          <a:p>
            <a:pPr eaLnBrk="1" hangingPunct="1"/>
            <a:r>
              <a:rPr lang="nl-NL" sz="2800" dirty="0" err="1" smtClean="0">
                <a:latin typeface="Verdana"/>
                <a:ea typeface="MS PGothic" charset="0"/>
                <a:cs typeface="Verdana"/>
              </a:rPr>
              <a:t>Intrinsische</a:t>
            </a:r>
            <a:r>
              <a:rPr lang="nl-NL" sz="2800" dirty="0" smtClean="0">
                <a:latin typeface="Verdana"/>
                <a:ea typeface="MS PGothic" charset="0"/>
                <a:cs typeface="Verdana"/>
              </a:rPr>
              <a:t> </a:t>
            </a:r>
            <a:r>
              <a:rPr lang="nl-NL" sz="2800" dirty="0" err="1" smtClean="0">
                <a:latin typeface="Verdana"/>
                <a:ea typeface="MS PGothic" charset="0"/>
                <a:cs typeface="Verdana"/>
              </a:rPr>
              <a:t>Limitationen</a:t>
            </a:r>
            <a:r>
              <a:rPr lang="nl-NL" sz="2800" dirty="0" smtClean="0">
                <a:latin typeface="Verdana"/>
                <a:ea typeface="MS PGothic" charset="0"/>
                <a:cs typeface="Verdana"/>
              </a:rPr>
              <a:t> der RFA</a:t>
            </a:r>
            <a:endParaRPr lang="nl-NL" sz="2800" dirty="0">
              <a:latin typeface="Verdana"/>
              <a:ea typeface="MS PGothic" charset="0"/>
              <a:cs typeface="Verdana"/>
            </a:endParaRPr>
          </a:p>
        </p:txBody>
      </p:sp>
    </p:spTree>
    <p:extLst>
      <p:ext uri="{BB962C8B-B14F-4D97-AF65-F5344CB8AC3E}">
        <p14:creationId xmlns:p14="http://schemas.microsoft.com/office/powerpoint/2010/main" val="3336155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UM Template">
  <a:themeElements>
    <a:clrScheme name="KUM Farbpalette">
      <a:dk1>
        <a:sysClr val="windowText" lastClr="000000"/>
      </a:dk1>
      <a:lt1>
        <a:sysClr val="window" lastClr="FFFFFF"/>
      </a:lt1>
      <a:dk2>
        <a:srgbClr val="009440"/>
      </a:dk2>
      <a:lt2>
        <a:srgbClr val="A8C855"/>
      </a:lt2>
      <a:accent1>
        <a:srgbClr val="A8C855"/>
      </a:accent1>
      <a:accent2>
        <a:srgbClr val="005278"/>
      </a:accent2>
      <a:accent3>
        <a:srgbClr val="72859D"/>
      </a:accent3>
      <a:accent4>
        <a:srgbClr val="B6CAC8"/>
      </a:accent4>
      <a:accent5>
        <a:srgbClr val="CF8700"/>
      </a:accent5>
      <a:accent6>
        <a:srgbClr val="9F3C20"/>
      </a:accent6>
      <a:hlink>
        <a:srgbClr val="0000FF"/>
      </a:hlink>
      <a:folHlink>
        <a:srgbClr val="800080"/>
      </a:folHlink>
    </a:clrScheme>
    <a:fontScheme name="KUM Schriftart">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t"/>
      <a:lstStyle>
        <a:defPPr>
          <a:defRPr>
            <a:latin typeface="Verdana" pitchFamily="34" charset="0"/>
            <a:ea typeface="Verdana" pitchFamily="34" charset="0"/>
            <a:cs typeface="Verdana"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marL="285750" indent="-285750">
          <a:buClr>
            <a:schemeClr val="bg2"/>
          </a:buClr>
          <a:buSzPct val="140000"/>
          <a:buFont typeface="Wingdings" pitchFamily="2" charset="2"/>
          <a:buChar char="§"/>
          <a:defRPr sz="1600" smtClean="0"/>
        </a:defPPr>
      </a:lstStyle>
    </a:txDef>
  </a:objectDefaults>
  <a:extraClrSchemeLst/>
</a:theme>
</file>

<file path=ppt/theme/theme2.xml><?xml version="1.0" encoding="utf-8"?>
<a:theme xmlns:a="http://schemas.openxmlformats.org/drawingml/2006/main" name="1_esmo-template-white">
  <a:themeElements>
    <a:clrScheme name="esmo-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mo-templat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mo-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mo-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mo-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mo-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mo-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mo-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mo-templat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mo-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mo-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mo-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mo-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mo-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smo-template-white">
  <a:themeElements>
    <a:clrScheme name="esmo-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mo-templat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mo-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mo-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mo-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mo-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mo-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mo-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mo-templat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mo-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mo-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mo-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mo-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mo-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smo-template-white">
  <a:themeElements>
    <a:clrScheme name="esmo-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mo-templat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mo-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mo-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mo-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mo-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mo-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mo-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mo-templat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mo-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mo-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mo-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mo-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mo-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KUM Template">
  <a:themeElements>
    <a:clrScheme name="KUM Farbpalette">
      <a:dk1>
        <a:sysClr val="windowText" lastClr="000000"/>
      </a:dk1>
      <a:lt1>
        <a:sysClr val="window" lastClr="FFFFFF"/>
      </a:lt1>
      <a:dk2>
        <a:srgbClr val="009440"/>
      </a:dk2>
      <a:lt2>
        <a:srgbClr val="A8C855"/>
      </a:lt2>
      <a:accent1>
        <a:srgbClr val="A8C855"/>
      </a:accent1>
      <a:accent2>
        <a:srgbClr val="005278"/>
      </a:accent2>
      <a:accent3>
        <a:srgbClr val="72859D"/>
      </a:accent3>
      <a:accent4>
        <a:srgbClr val="B6CAC8"/>
      </a:accent4>
      <a:accent5>
        <a:srgbClr val="CF8700"/>
      </a:accent5>
      <a:accent6>
        <a:srgbClr val="9F3C20"/>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t"/>
      <a:lstStyle>
        <a:defPPr>
          <a:defRPr>
            <a:latin typeface="Verdana" pitchFamily="34" charset="0"/>
            <a:ea typeface="Verdana" pitchFamily="34" charset="0"/>
            <a:cs typeface="Verdana"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marL="285750" indent="-285750">
          <a:buClr>
            <a:schemeClr val="bg2"/>
          </a:buClr>
          <a:buSzPct val="140000"/>
          <a:buFont typeface="Wingdings" pitchFamily="2" charset="2"/>
          <a:buChar char="§"/>
          <a:defRPr sz="1600" smtClean="0"/>
        </a:defPPr>
      </a:lstStyle>
    </a:txDef>
  </a:objectDefaults>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KUM Template</Template>
  <TotalTime>0</TotalTime>
  <Words>1534</Words>
  <Application>Microsoft Macintosh PowerPoint</Application>
  <PresentationFormat>Bildschirmpräsentation (4:3)</PresentationFormat>
  <Paragraphs>256</Paragraphs>
  <Slides>37</Slides>
  <Notes>9</Notes>
  <HiddenSlides>0</HiddenSlides>
  <MMClips>0</MMClips>
  <ScaleCrop>false</ScaleCrop>
  <HeadingPairs>
    <vt:vector size="6" baseType="variant">
      <vt:variant>
        <vt:lpstr>Verwendete Schriftarten</vt:lpstr>
      </vt:variant>
      <vt:variant>
        <vt:i4>11</vt:i4>
      </vt:variant>
      <vt:variant>
        <vt:lpstr>Design</vt:lpstr>
      </vt:variant>
      <vt:variant>
        <vt:i4>7</vt:i4>
      </vt:variant>
      <vt:variant>
        <vt:lpstr>Folientitel</vt:lpstr>
      </vt:variant>
      <vt:variant>
        <vt:i4>37</vt:i4>
      </vt:variant>
    </vt:vector>
  </HeadingPairs>
  <TitlesOfParts>
    <vt:vector size="55" baseType="lpstr">
      <vt:lpstr>Arial</vt:lpstr>
      <vt:lpstr>Calibri</vt:lpstr>
      <vt:lpstr>Helvetica</vt:lpstr>
      <vt:lpstr>Mangal</vt:lpstr>
      <vt:lpstr>MS PGothic</vt:lpstr>
      <vt:lpstr>ＭＳ Ｐゴシック</vt:lpstr>
      <vt:lpstr>Symbol</vt:lpstr>
      <vt:lpstr>Tahoma</vt:lpstr>
      <vt:lpstr>Times New Roman</vt:lpstr>
      <vt:lpstr>Verdana</vt:lpstr>
      <vt:lpstr>Wingdings</vt:lpstr>
      <vt:lpstr>KUM Template</vt:lpstr>
      <vt:lpstr>1_esmo-template-white</vt:lpstr>
      <vt:lpstr>2_esmo-template-white</vt:lpstr>
      <vt:lpstr>3_esmo-template-white</vt:lpstr>
      <vt:lpstr>2_Office Theme</vt:lpstr>
      <vt:lpstr>6_Office Theme</vt:lpstr>
      <vt:lpstr>1_KUM Template</vt:lpstr>
      <vt:lpstr>Fortgeschrittenes kolorektales Karzinom, Radiologische Therapie Max Seidensticker   </vt:lpstr>
      <vt:lpstr>Lebermetastasenresektion mcrc</vt:lpstr>
      <vt:lpstr>PowerPoint-Präsentation</vt:lpstr>
      <vt:lpstr>Oligometastatic disease  </vt:lpstr>
      <vt:lpstr>Lokale Ablation von Lebermetastasen</vt:lpstr>
      <vt:lpstr>PowerPoint-Präsentation</vt:lpstr>
      <vt:lpstr>RFA bei inoperablen CRC Lebermetastasen, CLOCC study </vt:lpstr>
      <vt:lpstr>RFA bei inoperablen CRC Lebermetastasen, CLOCC study </vt:lpstr>
      <vt:lpstr>Intrinsische Limitationen der RFA</vt:lpstr>
      <vt:lpstr>Intrinsische Limitationen der RFA</vt:lpstr>
      <vt:lpstr>Alternativen zur RFA</vt:lpstr>
      <vt:lpstr>PowerPoint-Präsentation</vt:lpstr>
      <vt:lpstr>PowerPoint-Präsentation</vt:lpstr>
      <vt:lpstr>PowerPoint-Präsentation</vt:lpstr>
      <vt:lpstr>PowerPoint-Präsentation</vt:lpstr>
      <vt:lpstr>BT von zentralen Tumoren/am Leberhilus</vt:lpstr>
      <vt:lpstr>BT – nicht nur in der Leber einsetzbar</vt:lpstr>
      <vt:lpstr>Local and ablative treatment  (including surgery)  </vt:lpstr>
      <vt:lpstr>Local and ablative treatment  (including surgery)  </vt:lpstr>
      <vt:lpstr> Figure 1: toolbox of ablative treatments </vt:lpstr>
      <vt:lpstr>Y90 Radioembolisation / SIRT, PRINZip</vt:lpstr>
      <vt:lpstr>Y90 Radioembolisation / SIRT, Bsp mcrc</vt:lpstr>
      <vt:lpstr>PowerPoint-Präsentation</vt:lpstr>
      <vt:lpstr>PowerPoint-Präsentation</vt:lpstr>
      <vt:lpstr>PowerPoint-Präsentation</vt:lpstr>
      <vt:lpstr>Overall Survival analysis SIRFLOX/FOXFIRE/FOXFIRE Global</vt:lpstr>
      <vt:lpstr>Overall Survival analysis SIRFLOX/FOXFIRE/FOXFIRE Global</vt:lpstr>
      <vt:lpstr>PowerPoint-Präsentation</vt:lpstr>
      <vt:lpstr>PowerPoint-Präsentation</vt:lpstr>
      <vt:lpstr>PowerPoint-Präsentation</vt:lpstr>
      <vt:lpstr>PowerPoint-Präsentation</vt:lpstr>
      <vt:lpstr>Y90 Radioembolisation / SIRT, Ergebnisse in der chemorefraktären Situation, mcrc</vt:lpstr>
      <vt:lpstr>PowerPoint-Präsentation</vt:lpstr>
      <vt:lpstr>Y90 Radioembolisation / SIRT, Ergebnisse in der chemorefraktären Situation</vt:lpstr>
      <vt:lpstr>SIRT:  chemorefraktäres mCRC</vt:lpstr>
      <vt:lpstr>Zusammenfassung Radiologische Therapie des mCRC</vt:lpstr>
      <vt:lpstr>PowerPoint-Präsentation</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Windows-Benutzer</dc:creator>
  <cp:lastModifiedBy>Max Seidensticker</cp:lastModifiedBy>
  <cp:revision>162</cp:revision>
  <dcterms:created xsi:type="dcterms:W3CDTF">2011-10-05T13:05:46Z</dcterms:created>
  <dcterms:modified xsi:type="dcterms:W3CDTF">2020-03-30T12:46:07Z</dcterms:modified>
</cp:coreProperties>
</file>